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7" r:id="rId2"/>
    <p:sldId id="260" r:id="rId3"/>
    <p:sldId id="261" r:id="rId4"/>
    <p:sldId id="280" r:id="rId5"/>
    <p:sldId id="414" r:id="rId6"/>
    <p:sldId id="417" r:id="rId7"/>
    <p:sldId id="418" r:id="rId8"/>
    <p:sldId id="416" r:id="rId9"/>
    <p:sldId id="419" r:id="rId10"/>
    <p:sldId id="415" r:id="rId11"/>
    <p:sldId id="2147471428" r:id="rId12"/>
    <p:sldId id="2147471429" r:id="rId13"/>
    <p:sldId id="2147471430" r:id="rId14"/>
    <p:sldId id="2147471431" r:id="rId15"/>
    <p:sldId id="2147471432" r:id="rId16"/>
    <p:sldId id="2147471434" r:id="rId17"/>
    <p:sldId id="2147471435" r:id="rId18"/>
    <p:sldId id="2147471436" r:id="rId19"/>
    <p:sldId id="2147471437" r:id="rId20"/>
    <p:sldId id="2147471433" r:id="rId21"/>
    <p:sldId id="2147471438" r:id="rId22"/>
    <p:sldId id="2147471439" r:id="rId23"/>
    <p:sldId id="2147471440" r:id="rId24"/>
    <p:sldId id="2147471442" r:id="rId25"/>
    <p:sldId id="4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A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C6097-E931-4BC0-8049-09D9F64EF77A}" v="503" dt="2023-12-12T16:02:36.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43" autoAdjust="0"/>
  </p:normalViewPr>
  <p:slideViewPr>
    <p:cSldViewPr snapToGrid="0">
      <p:cViewPr varScale="1">
        <p:scale>
          <a:sx n="89" d="100"/>
          <a:sy n="89" d="100"/>
        </p:scale>
        <p:origin x="143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Corson" userId="52bf7bad-714d-407a-9179-a35106bb29ba" providerId="ADAL" clId="{007C6097-E931-4BC0-8049-09D9F64EF77A}"/>
    <pc:docChg chg="undo custSel addSld delSld modSld sldOrd">
      <pc:chgData name="Stephen Corson" userId="52bf7bad-714d-407a-9179-a35106bb29ba" providerId="ADAL" clId="{007C6097-E931-4BC0-8049-09D9F64EF77A}" dt="2023-12-12T16:02:36.987" v="12364" actId="20577"/>
      <pc:docMkLst>
        <pc:docMk/>
      </pc:docMkLst>
      <pc:sldChg chg="add">
        <pc:chgData name="Stephen Corson" userId="52bf7bad-714d-407a-9179-a35106bb29ba" providerId="ADAL" clId="{007C6097-E931-4BC0-8049-09D9F64EF77A}" dt="2023-12-11T10:15:42.415" v="167"/>
        <pc:sldMkLst>
          <pc:docMk/>
          <pc:sldMk cId="1806158777" sldId="260"/>
        </pc:sldMkLst>
      </pc:sldChg>
      <pc:sldChg chg="modSp add mod chgLayout">
        <pc:chgData name="Stephen Corson" userId="52bf7bad-714d-407a-9179-a35106bb29ba" providerId="ADAL" clId="{007C6097-E931-4BC0-8049-09D9F64EF77A}" dt="2023-12-11T10:43:24.167" v="1077" actId="20577"/>
        <pc:sldMkLst>
          <pc:docMk/>
          <pc:sldMk cId="780613638" sldId="261"/>
        </pc:sldMkLst>
        <pc:spChg chg="mod ord">
          <ac:chgData name="Stephen Corson" userId="52bf7bad-714d-407a-9179-a35106bb29ba" providerId="ADAL" clId="{007C6097-E931-4BC0-8049-09D9F64EF77A}" dt="2023-12-11T10:43:09.726" v="1074" actId="700"/>
          <ac:spMkLst>
            <pc:docMk/>
            <pc:sldMk cId="780613638" sldId="261"/>
            <ac:spMk id="3" creationId="{A50E64BD-3861-4EE3-AFE7-21AEFA595FE8}"/>
          </ac:spMkLst>
        </pc:spChg>
        <pc:spChg chg="mod ord">
          <ac:chgData name="Stephen Corson" userId="52bf7bad-714d-407a-9179-a35106bb29ba" providerId="ADAL" clId="{007C6097-E931-4BC0-8049-09D9F64EF77A}" dt="2023-12-11T10:43:24.167" v="1077" actId="20577"/>
          <ac:spMkLst>
            <pc:docMk/>
            <pc:sldMk cId="780613638" sldId="261"/>
            <ac:spMk id="4" creationId="{7243DD23-8F0E-4DA7-A4F5-E87999C9F482}"/>
          </ac:spMkLst>
        </pc:spChg>
      </pc:sldChg>
      <pc:sldChg chg="modSp add mod chgLayout">
        <pc:chgData name="Stephen Corson" userId="52bf7bad-714d-407a-9179-a35106bb29ba" providerId="ADAL" clId="{007C6097-E931-4BC0-8049-09D9F64EF77A}" dt="2023-12-11T10:48:22.130" v="1232" actId="20577"/>
        <pc:sldMkLst>
          <pc:docMk/>
          <pc:sldMk cId="1932092777" sldId="280"/>
        </pc:sldMkLst>
        <pc:spChg chg="mod ord">
          <ac:chgData name="Stephen Corson" userId="52bf7bad-714d-407a-9179-a35106bb29ba" providerId="ADAL" clId="{007C6097-E931-4BC0-8049-09D9F64EF77A}" dt="2023-12-11T10:48:22.130" v="1232" actId="20577"/>
          <ac:spMkLst>
            <pc:docMk/>
            <pc:sldMk cId="1932092777" sldId="280"/>
            <ac:spMk id="2" creationId="{0A0CE330-E289-7D96-E335-B310BE8C8B46}"/>
          </ac:spMkLst>
        </pc:spChg>
        <pc:spChg chg="mod ord">
          <ac:chgData name="Stephen Corson" userId="52bf7bad-714d-407a-9179-a35106bb29ba" providerId="ADAL" clId="{007C6097-E931-4BC0-8049-09D9F64EF77A}" dt="2023-12-11T10:43:33.763" v="1078" actId="700"/>
          <ac:spMkLst>
            <pc:docMk/>
            <pc:sldMk cId="1932092777" sldId="280"/>
            <ac:spMk id="3" creationId="{37262393-FD47-6E4B-24F4-DAFBE40B21C1}"/>
          </ac:spMkLst>
        </pc:spChg>
      </pc:sldChg>
      <pc:sldChg chg="del">
        <pc:chgData name="Stephen Corson" userId="52bf7bad-714d-407a-9179-a35106bb29ba" providerId="ADAL" clId="{007C6097-E931-4BC0-8049-09D9F64EF77A}" dt="2023-12-11T13:22:04.818" v="3646" actId="47"/>
        <pc:sldMkLst>
          <pc:docMk/>
          <pc:sldMk cId="948961594" sldId="281"/>
        </pc:sldMkLst>
      </pc:sldChg>
      <pc:sldChg chg="del">
        <pc:chgData name="Stephen Corson" userId="52bf7bad-714d-407a-9179-a35106bb29ba" providerId="ADAL" clId="{007C6097-E931-4BC0-8049-09D9F64EF77A}" dt="2023-12-11T13:22:04.818" v="3646" actId="47"/>
        <pc:sldMkLst>
          <pc:docMk/>
          <pc:sldMk cId="3871446525" sldId="282"/>
        </pc:sldMkLst>
      </pc:sldChg>
      <pc:sldChg chg="addSp delSp modSp mod modNotesTx">
        <pc:chgData name="Stephen Corson" userId="52bf7bad-714d-407a-9179-a35106bb29ba" providerId="ADAL" clId="{007C6097-E931-4BC0-8049-09D9F64EF77A}" dt="2023-12-12T16:02:20.564" v="12360" actId="6549"/>
        <pc:sldMkLst>
          <pc:docMk/>
          <pc:sldMk cId="280807826" sldId="297"/>
        </pc:sldMkLst>
        <pc:spChg chg="mod">
          <ac:chgData name="Stephen Corson" userId="52bf7bad-714d-407a-9179-a35106bb29ba" providerId="ADAL" clId="{007C6097-E931-4BC0-8049-09D9F64EF77A}" dt="2023-12-11T10:09:53.866" v="69" actId="20577"/>
          <ac:spMkLst>
            <pc:docMk/>
            <pc:sldMk cId="280807826" sldId="297"/>
            <ac:spMk id="3" creationId="{E9B89149-B5B6-1358-3901-F28F056C0113}"/>
          </ac:spMkLst>
        </pc:spChg>
        <pc:spChg chg="mod">
          <ac:chgData name="Stephen Corson" userId="52bf7bad-714d-407a-9179-a35106bb29ba" providerId="ADAL" clId="{007C6097-E931-4BC0-8049-09D9F64EF77A}" dt="2023-12-12T14:26:53.915" v="12359" actId="20577"/>
          <ac:spMkLst>
            <pc:docMk/>
            <pc:sldMk cId="280807826" sldId="297"/>
            <ac:spMk id="4" creationId="{EAD96CA4-3236-7FF9-373A-D054C3A376E1}"/>
          </ac:spMkLst>
        </pc:spChg>
        <pc:spChg chg="add del mod">
          <ac:chgData name="Stephen Corson" userId="52bf7bad-714d-407a-9179-a35106bb29ba" providerId="ADAL" clId="{007C6097-E931-4BC0-8049-09D9F64EF77A}" dt="2023-12-11T10:09:39.293" v="53" actId="478"/>
          <ac:spMkLst>
            <pc:docMk/>
            <pc:sldMk cId="280807826" sldId="297"/>
            <ac:spMk id="5" creationId="{63D88AFC-7AB4-F7AC-F41A-5C27F2ADBEFF}"/>
          </ac:spMkLst>
        </pc:spChg>
      </pc:sldChg>
      <pc:sldChg chg="del">
        <pc:chgData name="Stephen Corson" userId="52bf7bad-714d-407a-9179-a35106bb29ba" providerId="ADAL" clId="{007C6097-E931-4BC0-8049-09D9F64EF77A}" dt="2023-12-11T13:29:48.346" v="3721" actId="47"/>
        <pc:sldMkLst>
          <pc:docMk/>
          <pc:sldMk cId="828253839" sldId="329"/>
        </pc:sldMkLst>
      </pc:sldChg>
      <pc:sldChg chg="del">
        <pc:chgData name="Stephen Corson" userId="52bf7bad-714d-407a-9179-a35106bb29ba" providerId="ADAL" clId="{007C6097-E931-4BC0-8049-09D9F64EF77A}" dt="2023-12-11T13:03:52.486" v="3387" actId="47"/>
        <pc:sldMkLst>
          <pc:docMk/>
          <pc:sldMk cId="851462266" sldId="330"/>
        </pc:sldMkLst>
      </pc:sldChg>
      <pc:sldChg chg="del">
        <pc:chgData name="Stephen Corson" userId="52bf7bad-714d-407a-9179-a35106bb29ba" providerId="ADAL" clId="{007C6097-E931-4BC0-8049-09D9F64EF77A}" dt="2023-12-11T13:20:49.141" v="3639" actId="47"/>
        <pc:sldMkLst>
          <pc:docMk/>
          <pc:sldMk cId="388481244" sldId="331"/>
        </pc:sldMkLst>
      </pc:sldChg>
      <pc:sldChg chg="modSp add del mod modClrScheme modAnim chgLayout">
        <pc:chgData name="Stephen Corson" userId="52bf7bad-714d-407a-9179-a35106bb29ba" providerId="ADAL" clId="{007C6097-E931-4BC0-8049-09D9F64EF77A}" dt="2023-12-11T13:52:01.271" v="4242" actId="47"/>
        <pc:sldMkLst>
          <pc:docMk/>
          <pc:sldMk cId="4213127755" sldId="332"/>
        </pc:sldMkLst>
        <pc:spChg chg="mod ord">
          <ac:chgData name="Stephen Corson" userId="52bf7bad-714d-407a-9179-a35106bb29ba" providerId="ADAL" clId="{007C6097-E931-4BC0-8049-09D9F64EF77A}" dt="2023-12-11T13:48:05.306" v="4010" actId="700"/>
          <ac:spMkLst>
            <pc:docMk/>
            <pc:sldMk cId="4213127755" sldId="332"/>
            <ac:spMk id="2" creationId="{81E198AD-A4CA-D831-D4FD-212705548F7E}"/>
          </ac:spMkLst>
        </pc:spChg>
        <pc:spChg chg="mod ord">
          <ac:chgData name="Stephen Corson" userId="52bf7bad-714d-407a-9179-a35106bb29ba" providerId="ADAL" clId="{007C6097-E931-4BC0-8049-09D9F64EF77A}" dt="2023-12-11T13:50:23.291" v="4174" actId="20577"/>
          <ac:spMkLst>
            <pc:docMk/>
            <pc:sldMk cId="4213127755" sldId="332"/>
            <ac:spMk id="3" creationId="{471925AA-6E1C-0057-18D1-5A7347BC2653}"/>
          </ac:spMkLst>
        </pc:spChg>
      </pc:sldChg>
      <pc:sldChg chg="del">
        <pc:chgData name="Stephen Corson" userId="52bf7bad-714d-407a-9179-a35106bb29ba" providerId="ADAL" clId="{007C6097-E931-4BC0-8049-09D9F64EF77A}" dt="2023-12-11T13:29:56.477" v="3723" actId="47"/>
        <pc:sldMkLst>
          <pc:docMk/>
          <pc:sldMk cId="1536317614" sldId="333"/>
        </pc:sldMkLst>
      </pc:sldChg>
      <pc:sldChg chg="del">
        <pc:chgData name="Stephen Corson" userId="52bf7bad-714d-407a-9179-a35106bb29ba" providerId="ADAL" clId="{007C6097-E931-4BC0-8049-09D9F64EF77A}" dt="2023-12-11T13:21:29.959" v="3640" actId="47"/>
        <pc:sldMkLst>
          <pc:docMk/>
          <pc:sldMk cId="4279365180" sldId="334"/>
        </pc:sldMkLst>
      </pc:sldChg>
      <pc:sldChg chg="del">
        <pc:chgData name="Stephen Corson" userId="52bf7bad-714d-407a-9179-a35106bb29ba" providerId="ADAL" clId="{007C6097-E931-4BC0-8049-09D9F64EF77A}" dt="2023-12-11T13:21:29.959" v="3640" actId="47"/>
        <pc:sldMkLst>
          <pc:docMk/>
          <pc:sldMk cId="1580956838" sldId="335"/>
        </pc:sldMkLst>
      </pc:sldChg>
      <pc:sldChg chg="del">
        <pc:chgData name="Stephen Corson" userId="52bf7bad-714d-407a-9179-a35106bb29ba" providerId="ADAL" clId="{007C6097-E931-4BC0-8049-09D9F64EF77A}" dt="2023-12-11T13:21:29.959" v="3640" actId="47"/>
        <pc:sldMkLst>
          <pc:docMk/>
          <pc:sldMk cId="3316317816" sldId="336"/>
        </pc:sldMkLst>
      </pc:sldChg>
      <pc:sldChg chg="del">
        <pc:chgData name="Stephen Corson" userId="52bf7bad-714d-407a-9179-a35106bb29ba" providerId="ADAL" clId="{007C6097-E931-4BC0-8049-09D9F64EF77A}" dt="2023-12-11T13:21:29.959" v="3640" actId="47"/>
        <pc:sldMkLst>
          <pc:docMk/>
          <pc:sldMk cId="3887186270" sldId="337"/>
        </pc:sldMkLst>
      </pc:sldChg>
      <pc:sldChg chg="del">
        <pc:chgData name="Stephen Corson" userId="52bf7bad-714d-407a-9179-a35106bb29ba" providerId="ADAL" clId="{007C6097-E931-4BC0-8049-09D9F64EF77A}" dt="2023-12-11T13:21:29.959" v="3640" actId="47"/>
        <pc:sldMkLst>
          <pc:docMk/>
          <pc:sldMk cId="1492218180" sldId="338"/>
        </pc:sldMkLst>
      </pc:sldChg>
      <pc:sldChg chg="del">
        <pc:chgData name="Stephen Corson" userId="52bf7bad-714d-407a-9179-a35106bb29ba" providerId="ADAL" clId="{007C6097-E931-4BC0-8049-09D9F64EF77A}" dt="2023-12-11T13:21:29.959" v="3640" actId="47"/>
        <pc:sldMkLst>
          <pc:docMk/>
          <pc:sldMk cId="3739888612" sldId="339"/>
        </pc:sldMkLst>
      </pc:sldChg>
      <pc:sldChg chg="del">
        <pc:chgData name="Stephen Corson" userId="52bf7bad-714d-407a-9179-a35106bb29ba" providerId="ADAL" clId="{007C6097-E931-4BC0-8049-09D9F64EF77A}" dt="2023-12-11T13:21:29.959" v="3640" actId="47"/>
        <pc:sldMkLst>
          <pc:docMk/>
          <pc:sldMk cId="571161376" sldId="340"/>
        </pc:sldMkLst>
      </pc:sldChg>
      <pc:sldChg chg="del">
        <pc:chgData name="Stephen Corson" userId="52bf7bad-714d-407a-9179-a35106bb29ba" providerId="ADAL" clId="{007C6097-E931-4BC0-8049-09D9F64EF77A}" dt="2023-12-11T13:21:29.959" v="3640" actId="47"/>
        <pc:sldMkLst>
          <pc:docMk/>
          <pc:sldMk cId="1709972476" sldId="341"/>
        </pc:sldMkLst>
      </pc:sldChg>
      <pc:sldChg chg="del">
        <pc:chgData name="Stephen Corson" userId="52bf7bad-714d-407a-9179-a35106bb29ba" providerId="ADAL" clId="{007C6097-E931-4BC0-8049-09D9F64EF77A}" dt="2023-12-11T13:21:29.959" v="3640" actId="47"/>
        <pc:sldMkLst>
          <pc:docMk/>
          <pc:sldMk cId="61711944" sldId="342"/>
        </pc:sldMkLst>
      </pc:sldChg>
      <pc:sldChg chg="del">
        <pc:chgData name="Stephen Corson" userId="52bf7bad-714d-407a-9179-a35106bb29ba" providerId="ADAL" clId="{007C6097-E931-4BC0-8049-09D9F64EF77A}" dt="2023-12-11T13:21:29.959" v="3640" actId="47"/>
        <pc:sldMkLst>
          <pc:docMk/>
          <pc:sldMk cId="1729399514" sldId="343"/>
        </pc:sldMkLst>
      </pc:sldChg>
      <pc:sldChg chg="del">
        <pc:chgData name="Stephen Corson" userId="52bf7bad-714d-407a-9179-a35106bb29ba" providerId="ADAL" clId="{007C6097-E931-4BC0-8049-09D9F64EF77A}" dt="2023-12-11T13:21:29.959" v="3640" actId="47"/>
        <pc:sldMkLst>
          <pc:docMk/>
          <pc:sldMk cId="3557198496" sldId="344"/>
        </pc:sldMkLst>
      </pc:sldChg>
      <pc:sldChg chg="del">
        <pc:chgData name="Stephen Corson" userId="52bf7bad-714d-407a-9179-a35106bb29ba" providerId="ADAL" clId="{007C6097-E931-4BC0-8049-09D9F64EF77A}" dt="2023-12-11T13:21:32.423" v="3641" actId="47"/>
        <pc:sldMkLst>
          <pc:docMk/>
          <pc:sldMk cId="4234819134" sldId="345"/>
        </pc:sldMkLst>
      </pc:sldChg>
      <pc:sldChg chg="del">
        <pc:chgData name="Stephen Corson" userId="52bf7bad-714d-407a-9179-a35106bb29ba" providerId="ADAL" clId="{007C6097-E931-4BC0-8049-09D9F64EF77A}" dt="2023-12-11T13:21:34.462" v="3642" actId="47"/>
        <pc:sldMkLst>
          <pc:docMk/>
          <pc:sldMk cId="2738118377" sldId="346"/>
        </pc:sldMkLst>
      </pc:sldChg>
      <pc:sldChg chg="del">
        <pc:chgData name="Stephen Corson" userId="52bf7bad-714d-407a-9179-a35106bb29ba" providerId="ADAL" clId="{007C6097-E931-4BC0-8049-09D9F64EF77A}" dt="2023-12-11T13:21:35.512" v="3643" actId="47"/>
        <pc:sldMkLst>
          <pc:docMk/>
          <pc:sldMk cId="1640805461" sldId="347"/>
        </pc:sldMkLst>
      </pc:sldChg>
      <pc:sldChg chg="del">
        <pc:chgData name="Stephen Corson" userId="52bf7bad-714d-407a-9179-a35106bb29ba" providerId="ADAL" clId="{007C6097-E931-4BC0-8049-09D9F64EF77A}" dt="2023-12-11T13:21:36.533" v="3644" actId="47"/>
        <pc:sldMkLst>
          <pc:docMk/>
          <pc:sldMk cId="1167004289" sldId="348"/>
        </pc:sldMkLst>
      </pc:sldChg>
      <pc:sldChg chg="del">
        <pc:chgData name="Stephen Corson" userId="52bf7bad-714d-407a-9179-a35106bb29ba" providerId="ADAL" clId="{007C6097-E931-4BC0-8049-09D9F64EF77A}" dt="2023-12-11T13:22:04.818" v="3646" actId="47"/>
        <pc:sldMkLst>
          <pc:docMk/>
          <pc:sldMk cId="1734909938" sldId="349"/>
        </pc:sldMkLst>
      </pc:sldChg>
      <pc:sldChg chg="del">
        <pc:chgData name="Stephen Corson" userId="52bf7bad-714d-407a-9179-a35106bb29ba" providerId="ADAL" clId="{007C6097-E931-4BC0-8049-09D9F64EF77A}" dt="2023-12-11T13:22:04.818" v="3646" actId="47"/>
        <pc:sldMkLst>
          <pc:docMk/>
          <pc:sldMk cId="3875546543" sldId="350"/>
        </pc:sldMkLst>
      </pc:sldChg>
      <pc:sldChg chg="del">
        <pc:chgData name="Stephen Corson" userId="52bf7bad-714d-407a-9179-a35106bb29ba" providerId="ADAL" clId="{007C6097-E931-4BC0-8049-09D9F64EF77A}" dt="2023-12-11T13:22:04.818" v="3646" actId="47"/>
        <pc:sldMkLst>
          <pc:docMk/>
          <pc:sldMk cId="2028815255" sldId="351"/>
        </pc:sldMkLst>
      </pc:sldChg>
      <pc:sldChg chg="del">
        <pc:chgData name="Stephen Corson" userId="52bf7bad-714d-407a-9179-a35106bb29ba" providerId="ADAL" clId="{007C6097-E931-4BC0-8049-09D9F64EF77A}" dt="2023-12-11T13:21:49.183" v="3645" actId="47"/>
        <pc:sldMkLst>
          <pc:docMk/>
          <pc:sldMk cId="4236782214" sldId="352"/>
        </pc:sldMkLst>
      </pc:sldChg>
      <pc:sldChg chg="del">
        <pc:chgData name="Stephen Corson" userId="52bf7bad-714d-407a-9179-a35106bb29ba" providerId="ADAL" clId="{007C6097-E931-4BC0-8049-09D9F64EF77A}" dt="2023-12-11T13:22:04.818" v="3646" actId="47"/>
        <pc:sldMkLst>
          <pc:docMk/>
          <pc:sldMk cId="290013557" sldId="353"/>
        </pc:sldMkLst>
      </pc:sldChg>
      <pc:sldChg chg="del">
        <pc:chgData name="Stephen Corson" userId="52bf7bad-714d-407a-9179-a35106bb29ba" providerId="ADAL" clId="{007C6097-E931-4BC0-8049-09D9F64EF77A}" dt="2023-12-11T13:21:49.183" v="3645" actId="47"/>
        <pc:sldMkLst>
          <pc:docMk/>
          <pc:sldMk cId="353745245" sldId="408"/>
        </pc:sldMkLst>
      </pc:sldChg>
      <pc:sldChg chg="del">
        <pc:chgData name="Stephen Corson" userId="52bf7bad-714d-407a-9179-a35106bb29ba" providerId="ADAL" clId="{007C6097-E931-4BC0-8049-09D9F64EF77A}" dt="2023-12-11T13:21:49.183" v="3645" actId="47"/>
        <pc:sldMkLst>
          <pc:docMk/>
          <pc:sldMk cId="3328783888" sldId="409"/>
        </pc:sldMkLst>
      </pc:sldChg>
      <pc:sldChg chg="del">
        <pc:chgData name="Stephen Corson" userId="52bf7bad-714d-407a-9179-a35106bb29ba" providerId="ADAL" clId="{007C6097-E931-4BC0-8049-09D9F64EF77A}" dt="2023-12-11T13:21:49.183" v="3645" actId="47"/>
        <pc:sldMkLst>
          <pc:docMk/>
          <pc:sldMk cId="1666107496" sldId="410"/>
        </pc:sldMkLst>
      </pc:sldChg>
      <pc:sldChg chg="del">
        <pc:chgData name="Stephen Corson" userId="52bf7bad-714d-407a-9179-a35106bb29ba" providerId="ADAL" clId="{007C6097-E931-4BC0-8049-09D9F64EF77A}" dt="2023-12-11T13:21:49.183" v="3645" actId="47"/>
        <pc:sldMkLst>
          <pc:docMk/>
          <pc:sldMk cId="2454959639" sldId="411"/>
        </pc:sldMkLst>
      </pc:sldChg>
      <pc:sldChg chg="del">
        <pc:chgData name="Stephen Corson" userId="52bf7bad-714d-407a-9179-a35106bb29ba" providerId="ADAL" clId="{007C6097-E931-4BC0-8049-09D9F64EF77A}" dt="2023-12-11T13:21:49.183" v="3645" actId="47"/>
        <pc:sldMkLst>
          <pc:docMk/>
          <pc:sldMk cId="522623757" sldId="412"/>
        </pc:sldMkLst>
      </pc:sldChg>
      <pc:sldChg chg="delSp modSp add mod modNotesTx">
        <pc:chgData name="Stephen Corson" userId="52bf7bad-714d-407a-9179-a35106bb29ba" providerId="ADAL" clId="{007C6097-E931-4BC0-8049-09D9F64EF77A}" dt="2023-12-11T10:11:15.059" v="166" actId="20577"/>
        <pc:sldMkLst>
          <pc:docMk/>
          <pc:sldMk cId="3481148778" sldId="413"/>
        </pc:sldMkLst>
        <pc:spChg chg="mod">
          <ac:chgData name="Stephen Corson" userId="52bf7bad-714d-407a-9179-a35106bb29ba" providerId="ADAL" clId="{007C6097-E931-4BC0-8049-09D9F64EF77A}" dt="2023-12-11T10:10:29.197" v="99" actId="20577"/>
          <ac:spMkLst>
            <pc:docMk/>
            <pc:sldMk cId="3481148778" sldId="413"/>
            <ac:spMk id="2" creationId="{FFA180F6-1521-A681-E83D-80EC21940DA6}"/>
          </ac:spMkLst>
        </pc:spChg>
        <pc:spChg chg="mod">
          <ac:chgData name="Stephen Corson" userId="52bf7bad-714d-407a-9179-a35106bb29ba" providerId="ADAL" clId="{007C6097-E931-4BC0-8049-09D9F64EF77A}" dt="2023-12-11T10:10:56.447" v="164" actId="20577"/>
          <ac:spMkLst>
            <pc:docMk/>
            <pc:sldMk cId="3481148778" sldId="413"/>
            <ac:spMk id="3" creationId="{E9B89149-B5B6-1358-3901-F28F056C0113}"/>
          </ac:spMkLst>
        </pc:spChg>
        <pc:spChg chg="del">
          <ac:chgData name="Stephen Corson" userId="52bf7bad-714d-407a-9179-a35106bb29ba" providerId="ADAL" clId="{007C6097-E931-4BC0-8049-09D9F64EF77A}" dt="2023-12-11T10:11:00.869" v="165" actId="478"/>
          <ac:spMkLst>
            <pc:docMk/>
            <pc:sldMk cId="3481148778" sldId="413"/>
            <ac:spMk id="4" creationId="{EAD96CA4-3236-7FF9-373A-D054C3A376E1}"/>
          </ac:spMkLst>
        </pc:spChg>
      </pc:sldChg>
      <pc:sldChg chg="modSp add mod">
        <pc:chgData name="Stephen Corson" userId="52bf7bad-714d-407a-9179-a35106bb29ba" providerId="ADAL" clId="{007C6097-E931-4BC0-8049-09D9F64EF77A}" dt="2023-12-11T10:57:36.688" v="1370" actId="20577"/>
        <pc:sldMkLst>
          <pc:docMk/>
          <pc:sldMk cId="3459506357" sldId="414"/>
        </pc:sldMkLst>
        <pc:spChg chg="mod">
          <ac:chgData name="Stephen Corson" userId="52bf7bad-714d-407a-9179-a35106bb29ba" providerId="ADAL" clId="{007C6097-E931-4BC0-8049-09D9F64EF77A}" dt="2023-12-11T10:57:36.688" v="1370" actId="20577"/>
          <ac:spMkLst>
            <pc:docMk/>
            <pc:sldMk cId="3459506357" sldId="414"/>
            <ac:spMk id="6" creationId="{A328611A-DE36-F3F5-0DE1-4D57ED5E4A0F}"/>
          </ac:spMkLst>
        </pc:spChg>
      </pc:sldChg>
      <pc:sldChg chg="modSp add mod">
        <pc:chgData name="Stephen Corson" userId="52bf7bad-714d-407a-9179-a35106bb29ba" providerId="ADAL" clId="{007C6097-E931-4BC0-8049-09D9F64EF77A}" dt="2023-12-11T10:49:57.679" v="1290" actId="20577"/>
        <pc:sldMkLst>
          <pc:docMk/>
          <pc:sldMk cId="1389307444" sldId="415"/>
        </pc:sldMkLst>
        <pc:spChg chg="mod">
          <ac:chgData name="Stephen Corson" userId="52bf7bad-714d-407a-9179-a35106bb29ba" providerId="ADAL" clId="{007C6097-E931-4BC0-8049-09D9F64EF77A}" dt="2023-12-11T10:49:57.679" v="1290" actId="20577"/>
          <ac:spMkLst>
            <pc:docMk/>
            <pc:sldMk cId="1389307444" sldId="415"/>
            <ac:spMk id="6" creationId="{A328611A-DE36-F3F5-0DE1-4D57ED5E4A0F}"/>
          </ac:spMkLst>
        </pc:spChg>
      </pc:sldChg>
      <pc:sldChg chg="addSp delSp modSp new mod modClrScheme chgLayout modNotesTx">
        <pc:chgData name="Stephen Corson" userId="52bf7bad-714d-407a-9179-a35106bb29ba" providerId="ADAL" clId="{007C6097-E931-4BC0-8049-09D9F64EF77A}" dt="2023-12-11T13:02:46.948" v="3323" actId="20577"/>
        <pc:sldMkLst>
          <pc:docMk/>
          <pc:sldMk cId="111004652" sldId="416"/>
        </pc:sldMkLst>
        <pc:spChg chg="del mod ord">
          <ac:chgData name="Stephen Corson" userId="52bf7bad-714d-407a-9179-a35106bb29ba" providerId="ADAL" clId="{007C6097-E931-4BC0-8049-09D9F64EF77A}" dt="2023-12-11T10:55:57.208" v="1292" actId="700"/>
          <ac:spMkLst>
            <pc:docMk/>
            <pc:sldMk cId="111004652" sldId="416"/>
            <ac:spMk id="2" creationId="{BB697888-C723-27A6-6379-B43893CFEF52}"/>
          </ac:spMkLst>
        </pc:spChg>
        <pc:spChg chg="add mod ord">
          <ac:chgData name="Stephen Corson" userId="52bf7bad-714d-407a-9179-a35106bb29ba" providerId="ADAL" clId="{007C6097-E931-4BC0-8049-09D9F64EF77A}" dt="2023-12-11T10:57:18.798" v="1366" actId="20577"/>
          <ac:spMkLst>
            <pc:docMk/>
            <pc:sldMk cId="111004652" sldId="416"/>
            <ac:spMk id="3" creationId="{B3E0C78A-659F-C290-FAA7-377CF8053E4D}"/>
          </ac:spMkLst>
        </pc:spChg>
        <pc:spChg chg="add mod ord">
          <ac:chgData name="Stephen Corson" userId="52bf7bad-714d-407a-9179-a35106bb29ba" providerId="ADAL" clId="{007C6097-E931-4BC0-8049-09D9F64EF77A}" dt="2023-12-11T13:02:46.948" v="3323" actId="20577"/>
          <ac:spMkLst>
            <pc:docMk/>
            <pc:sldMk cId="111004652" sldId="416"/>
            <ac:spMk id="4" creationId="{5A5C434C-716F-76E5-FE5B-58EFCB5B9AB2}"/>
          </ac:spMkLst>
        </pc:spChg>
        <pc:spChg chg="add mod">
          <ac:chgData name="Stephen Corson" userId="52bf7bad-714d-407a-9179-a35106bb29ba" providerId="ADAL" clId="{007C6097-E931-4BC0-8049-09D9F64EF77A}" dt="2023-12-11T13:00:00.188" v="3179" actId="1076"/>
          <ac:spMkLst>
            <pc:docMk/>
            <pc:sldMk cId="111004652" sldId="416"/>
            <ac:spMk id="7" creationId="{C0F2DEF9-5FF3-1722-2FB7-2F554F214C74}"/>
          </ac:spMkLst>
        </pc:spChg>
        <pc:picChg chg="add mod">
          <ac:chgData name="Stephen Corson" userId="52bf7bad-714d-407a-9179-a35106bb29ba" providerId="ADAL" clId="{007C6097-E931-4BC0-8049-09D9F64EF77A}" dt="2023-12-11T12:56:24.183" v="2963" actId="1076"/>
          <ac:picMkLst>
            <pc:docMk/>
            <pc:sldMk cId="111004652" sldId="416"/>
            <ac:picMk id="6" creationId="{A6E45DFA-C50F-6667-3B5F-32005C498300}"/>
          </ac:picMkLst>
        </pc:picChg>
      </pc:sldChg>
      <pc:sldChg chg="modSp add mod ord modNotesTx">
        <pc:chgData name="Stephen Corson" userId="52bf7bad-714d-407a-9179-a35106bb29ba" providerId="ADAL" clId="{007C6097-E931-4BC0-8049-09D9F64EF77A}" dt="2023-12-11T11:57:18.127" v="2716" actId="20577"/>
        <pc:sldMkLst>
          <pc:docMk/>
          <pc:sldMk cId="2132204888" sldId="417"/>
        </pc:sldMkLst>
        <pc:spChg chg="mod">
          <ac:chgData name="Stephen Corson" userId="52bf7bad-714d-407a-9179-a35106bb29ba" providerId="ADAL" clId="{007C6097-E931-4BC0-8049-09D9F64EF77A}" dt="2023-12-11T11:56:07.667" v="2469" actId="20577"/>
          <ac:spMkLst>
            <pc:docMk/>
            <pc:sldMk cId="2132204888" sldId="417"/>
            <ac:spMk id="4" creationId="{5A5C434C-716F-76E5-FE5B-58EFCB5B9AB2}"/>
          </ac:spMkLst>
        </pc:spChg>
      </pc:sldChg>
      <pc:sldChg chg="addSp modSp add mod ord">
        <pc:chgData name="Stephen Corson" userId="52bf7bad-714d-407a-9179-a35106bb29ba" providerId="ADAL" clId="{007C6097-E931-4BC0-8049-09D9F64EF77A}" dt="2023-12-11T11:58:07.127" v="2718" actId="20577"/>
        <pc:sldMkLst>
          <pc:docMk/>
          <pc:sldMk cId="1441751949" sldId="418"/>
        </pc:sldMkLst>
        <pc:spChg chg="mod">
          <ac:chgData name="Stephen Corson" userId="52bf7bad-714d-407a-9179-a35106bb29ba" providerId="ADAL" clId="{007C6097-E931-4BC0-8049-09D9F64EF77A}" dt="2023-12-11T11:58:07.127" v="2718" actId="20577"/>
          <ac:spMkLst>
            <pc:docMk/>
            <pc:sldMk cId="1441751949" sldId="418"/>
            <ac:spMk id="4" creationId="{5A5C434C-716F-76E5-FE5B-58EFCB5B9AB2}"/>
          </ac:spMkLst>
        </pc:spChg>
        <pc:picChg chg="add mod">
          <ac:chgData name="Stephen Corson" userId="52bf7bad-714d-407a-9179-a35106bb29ba" providerId="ADAL" clId="{007C6097-E931-4BC0-8049-09D9F64EF77A}" dt="2023-12-11T11:29:48.253" v="2088" actId="1076"/>
          <ac:picMkLst>
            <pc:docMk/>
            <pc:sldMk cId="1441751949" sldId="418"/>
            <ac:picMk id="2" creationId="{54BFB85E-5366-0CA6-1AA5-0AEAD92DD352}"/>
          </ac:picMkLst>
        </pc:picChg>
      </pc:sldChg>
      <pc:sldChg chg="addSp delSp modSp add mod modAnim">
        <pc:chgData name="Stephen Corson" userId="52bf7bad-714d-407a-9179-a35106bb29ba" providerId="ADAL" clId="{007C6097-E931-4BC0-8049-09D9F64EF77A}" dt="2023-12-11T13:15:55.225" v="3532"/>
        <pc:sldMkLst>
          <pc:docMk/>
          <pc:sldMk cId="1700870537" sldId="419"/>
        </pc:sldMkLst>
        <pc:spChg chg="mod">
          <ac:chgData name="Stephen Corson" userId="52bf7bad-714d-407a-9179-a35106bb29ba" providerId="ADAL" clId="{007C6097-E931-4BC0-8049-09D9F64EF77A}" dt="2023-12-11T13:06:02.195" v="3391" actId="1076"/>
          <ac:spMkLst>
            <pc:docMk/>
            <pc:sldMk cId="1700870537" sldId="419"/>
            <ac:spMk id="4" creationId="{5A5C434C-716F-76E5-FE5B-58EFCB5B9AB2}"/>
          </ac:spMkLst>
        </pc:spChg>
        <pc:spChg chg="add mod">
          <ac:chgData name="Stephen Corson" userId="52bf7bad-714d-407a-9179-a35106bb29ba" providerId="ADAL" clId="{007C6097-E931-4BC0-8049-09D9F64EF77A}" dt="2023-12-11T13:15:29.710" v="3528" actId="1076"/>
          <ac:spMkLst>
            <pc:docMk/>
            <pc:sldMk cId="1700870537" sldId="419"/>
            <ac:spMk id="12" creationId="{48D1077A-FF10-A2E0-3A57-609BFE01F2F8}"/>
          </ac:spMkLst>
        </pc:spChg>
        <pc:spChg chg="add mod">
          <ac:chgData name="Stephen Corson" userId="52bf7bad-714d-407a-9179-a35106bb29ba" providerId="ADAL" clId="{007C6097-E931-4BC0-8049-09D9F64EF77A}" dt="2023-12-11T13:15:25.617" v="3527" actId="1076"/>
          <ac:spMkLst>
            <pc:docMk/>
            <pc:sldMk cId="1700870537" sldId="419"/>
            <ac:spMk id="13" creationId="{E3A8977D-DCC2-2DF6-46B3-66FDE6184262}"/>
          </ac:spMkLst>
        </pc:spChg>
        <pc:picChg chg="add mod">
          <ac:chgData name="Stephen Corson" userId="52bf7bad-714d-407a-9179-a35106bb29ba" providerId="ADAL" clId="{007C6097-E931-4BC0-8049-09D9F64EF77A}" dt="2023-12-11T13:12:56.134" v="3403" actId="1076"/>
          <ac:picMkLst>
            <pc:docMk/>
            <pc:sldMk cId="1700870537" sldId="419"/>
            <ac:picMk id="5" creationId="{0CD11A0F-795E-1E9C-2F1F-611979047237}"/>
          </ac:picMkLst>
        </pc:picChg>
        <pc:picChg chg="add del mod">
          <ac:chgData name="Stephen Corson" userId="52bf7bad-714d-407a-9179-a35106bb29ba" providerId="ADAL" clId="{007C6097-E931-4BC0-8049-09D9F64EF77A}" dt="2023-12-11T13:12:39.642" v="3397" actId="478"/>
          <ac:picMkLst>
            <pc:docMk/>
            <pc:sldMk cId="1700870537" sldId="419"/>
            <ac:picMk id="1026" creationId="{1C0ACFF3-CF26-ACE6-D6A1-581357FDA205}"/>
          </ac:picMkLst>
        </pc:picChg>
        <pc:picChg chg="add mod">
          <ac:chgData name="Stephen Corson" userId="52bf7bad-714d-407a-9179-a35106bb29ba" providerId="ADAL" clId="{007C6097-E931-4BC0-8049-09D9F64EF77A}" dt="2023-12-11T13:15:50.449" v="3531" actId="1076"/>
          <ac:picMkLst>
            <pc:docMk/>
            <pc:sldMk cId="1700870537" sldId="419"/>
            <ac:picMk id="1028" creationId="{F7F8C27F-9E20-1C83-E07C-D9A92EC4BD6C}"/>
          </ac:picMkLst>
        </pc:picChg>
        <pc:cxnChg chg="add mod">
          <ac:chgData name="Stephen Corson" userId="52bf7bad-714d-407a-9179-a35106bb29ba" providerId="ADAL" clId="{007C6097-E931-4BC0-8049-09D9F64EF77A}" dt="2023-12-11T13:14:02.575" v="3411" actId="1076"/>
          <ac:cxnSpMkLst>
            <pc:docMk/>
            <pc:sldMk cId="1700870537" sldId="419"/>
            <ac:cxnSpMk id="7" creationId="{AE28D24B-3C49-F5D1-E25D-E7F0B41B7D6D}"/>
          </ac:cxnSpMkLst>
        </pc:cxnChg>
        <pc:cxnChg chg="add mod">
          <ac:chgData name="Stephen Corson" userId="52bf7bad-714d-407a-9179-a35106bb29ba" providerId="ADAL" clId="{007C6097-E931-4BC0-8049-09D9F64EF77A}" dt="2023-12-11T13:14:11.737" v="3413" actId="14100"/>
          <ac:cxnSpMkLst>
            <pc:docMk/>
            <pc:sldMk cId="1700870537" sldId="419"/>
            <ac:cxnSpMk id="8" creationId="{3383B199-89C8-7D57-C141-4440BF96C3DC}"/>
          </ac:cxnSpMkLst>
        </pc:cxnChg>
      </pc:sldChg>
      <pc:sldChg chg="modSp new del mod">
        <pc:chgData name="Stephen Corson" userId="52bf7bad-714d-407a-9179-a35106bb29ba" providerId="ADAL" clId="{007C6097-E931-4BC0-8049-09D9F64EF77A}" dt="2023-12-11T13:18:30.380" v="3638" actId="47"/>
        <pc:sldMkLst>
          <pc:docMk/>
          <pc:sldMk cId="3470261186" sldId="420"/>
        </pc:sldMkLst>
        <pc:spChg chg="mod">
          <ac:chgData name="Stephen Corson" userId="52bf7bad-714d-407a-9179-a35106bb29ba" providerId="ADAL" clId="{007C6097-E931-4BC0-8049-09D9F64EF77A}" dt="2023-12-11T13:17:51.473" v="3637" actId="20577"/>
          <ac:spMkLst>
            <pc:docMk/>
            <pc:sldMk cId="3470261186" sldId="420"/>
            <ac:spMk id="2" creationId="{C4AE5760-518E-97BD-6410-8BBB42D9CFFF}"/>
          </ac:spMkLst>
        </pc:spChg>
        <pc:spChg chg="mod">
          <ac:chgData name="Stephen Corson" userId="52bf7bad-714d-407a-9179-a35106bb29ba" providerId="ADAL" clId="{007C6097-E931-4BC0-8049-09D9F64EF77A}" dt="2023-12-11T13:16:35.819" v="3574" actId="20577"/>
          <ac:spMkLst>
            <pc:docMk/>
            <pc:sldMk cId="3470261186" sldId="420"/>
            <ac:spMk id="3" creationId="{38E3FACE-98F4-C5A3-CE9F-E09396831BF8}"/>
          </ac:spMkLst>
        </pc:spChg>
      </pc:sldChg>
      <pc:sldChg chg="modSp mod modClrScheme chgLayout modNotesTx">
        <pc:chgData name="Stephen Corson" userId="52bf7bad-714d-407a-9179-a35106bb29ba" providerId="ADAL" clId="{007C6097-E931-4BC0-8049-09D9F64EF77A}" dt="2023-12-11T13:51:56.389" v="4241"/>
        <pc:sldMkLst>
          <pc:docMk/>
          <pc:sldMk cId="3001609044" sldId="2147471428"/>
        </pc:sldMkLst>
        <pc:spChg chg="mod ord">
          <ac:chgData name="Stephen Corson" userId="52bf7bad-714d-407a-9179-a35106bb29ba" providerId="ADAL" clId="{007C6097-E931-4BC0-8049-09D9F64EF77A}" dt="2023-12-11T13:24:04.542" v="3667" actId="20577"/>
          <ac:spMkLst>
            <pc:docMk/>
            <pc:sldMk cId="3001609044" sldId="2147471428"/>
            <ac:spMk id="2" creationId="{A588FAFA-AB21-4B70-8237-45A465E25E44}"/>
          </ac:spMkLst>
        </pc:spChg>
        <pc:spChg chg="mod ord">
          <ac:chgData name="Stephen Corson" userId="52bf7bad-714d-407a-9179-a35106bb29ba" providerId="ADAL" clId="{007C6097-E931-4BC0-8049-09D9F64EF77A}" dt="2023-12-11T13:23:48.838" v="3648" actId="700"/>
          <ac:spMkLst>
            <pc:docMk/>
            <pc:sldMk cId="3001609044" sldId="2147471428"/>
            <ac:spMk id="3" creationId="{BF9B0612-51F1-4D10-BB9A-C176D97B75C6}"/>
          </ac:spMkLst>
        </pc:spChg>
        <pc:spChg chg="mod ord">
          <ac:chgData name="Stephen Corson" userId="52bf7bad-714d-407a-9179-a35106bb29ba" providerId="ADAL" clId="{007C6097-E931-4BC0-8049-09D9F64EF77A}" dt="2023-12-11T13:51:28.400" v="4239" actId="20577"/>
          <ac:spMkLst>
            <pc:docMk/>
            <pc:sldMk cId="3001609044" sldId="2147471428"/>
            <ac:spMk id="4" creationId="{D9464A0C-1DBF-4B88-A870-6DA0D1CA6CE6}"/>
          </ac:spMkLst>
        </pc:spChg>
        <pc:spChg chg="mod">
          <ac:chgData name="Stephen Corson" userId="52bf7bad-714d-407a-9179-a35106bb29ba" providerId="ADAL" clId="{007C6097-E931-4BC0-8049-09D9F64EF77A}" dt="2023-12-11T13:24:22.858" v="3671" actId="1076"/>
          <ac:spMkLst>
            <pc:docMk/>
            <pc:sldMk cId="3001609044" sldId="2147471428"/>
            <ac:spMk id="8" creationId="{5977E3DF-10F0-40B8-8253-257256550524}"/>
          </ac:spMkLst>
        </pc:spChg>
        <pc:picChg chg="mod">
          <ac:chgData name="Stephen Corson" userId="52bf7bad-714d-407a-9179-a35106bb29ba" providerId="ADAL" clId="{007C6097-E931-4BC0-8049-09D9F64EF77A}" dt="2023-12-11T13:24:37.740" v="3675" actId="1076"/>
          <ac:picMkLst>
            <pc:docMk/>
            <pc:sldMk cId="3001609044" sldId="2147471428"/>
            <ac:picMk id="7" creationId="{BA9EEB3E-8E79-4AB2-AB0B-05F67BDCF55F}"/>
          </ac:picMkLst>
        </pc:picChg>
      </pc:sldChg>
      <pc:sldChg chg="addSp modSp mod modClrScheme chgLayout">
        <pc:chgData name="Stephen Corson" userId="52bf7bad-714d-407a-9179-a35106bb29ba" providerId="ADAL" clId="{007C6097-E931-4BC0-8049-09D9F64EF77A}" dt="2023-12-11T14:16:21.714" v="5590" actId="20577"/>
        <pc:sldMkLst>
          <pc:docMk/>
          <pc:sldMk cId="219443441" sldId="2147471429"/>
        </pc:sldMkLst>
        <pc:spChg chg="mod ord">
          <ac:chgData name="Stephen Corson" userId="52bf7bad-714d-407a-9179-a35106bb29ba" providerId="ADAL" clId="{007C6097-E931-4BC0-8049-09D9F64EF77A}" dt="2023-12-11T14:16:21.714" v="5590" actId="20577"/>
          <ac:spMkLst>
            <pc:docMk/>
            <pc:sldMk cId="219443441" sldId="2147471429"/>
            <ac:spMk id="2" creationId="{34EBB162-3BD9-4238-8FF7-46BE777E804A}"/>
          </ac:spMkLst>
        </pc:spChg>
        <pc:spChg chg="mod ord">
          <ac:chgData name="Stephen Corson" userId="52bf7bad-714d-407a-9179-a35106bb29ba" providerId="ADAL" clId="{007C6097-E931-4BC0-8049-09D9F64EF77A}" dt="2023-12-11T13:37:10.134" v="3940" actId="20577"/>
          <ac:spMkLst>
            <pc:docMk/>
            <pc:sldMk cId="219443441" sldId="2147471429"/>
            <ac:spMk id="3" creationId="{1F42A4CA-9748-4D59-A280-BE3135CE0C54}"/>
          </ac:spMkLst>
        </pc:spChg>
        <pc:graphicFrameChg chg="add mod modGraphic">
          <ac:chgData name="Stephen Corson" userId="52bf7bad-714d-407a-9179-a35106bb29ba" providerId="ADAL" clId="{007C6097-E931-4BC0-8049-09D9F64EF77A}" dt="2023-12-11T13:37:14.845" v="3941" actId="1076"/>
          <ac:graphicFrameMkLst>
            <pc:docMk/>
            <pc:sldMk cId="219443441" sldId="2147471429"/>
            <ac:graphicFrameMk id="4" creationId="{EB137D48-5C59-DA2B-D424-570C57301031}"/>
          </ac:graphicFrameMkLst>
        </pc:graphicFrameChg>
        <pc:picChg chg="mod">
          <ac:chgData name="Stephen Corson" userId="52bf7bad-714d-407a-9179-a35106bb29ba" providerId="ADAL" clId="{007C6097-E931-4BC0-8049-09D9F64EF77A}" dt="2023-12-11T13:25:42.343" v="3694" actId="1076"/>
          <ac:picMkLst>
            <pc:docMk/>
            <pc:sldMk cId="219443441" sldId="2147471429"/>
            <ac:picMk id="5" creationId="{57E40330-FBD9-425F-AB0C-D47283FD04A1}"/>
          </ac:picMkLst>
        </pc:picChg>
      </pc:sldChg>
      <pc:sldChg chg="addSp modSp new mod">
        <pc:chgData name="Stephen Corson" userId="52bf7bad-714d-407a-9179-a35106bb29ba" providerId="ADAL" clId="{007C6097-E931-4BC0-8049-09D9F64EF77A}" dt="2023-12-12T16:02:30.159" v="12361" actId="20577"/>
        <pc:sldMkLst>
          <pc:docMk/>
          <pc:sldMk cId="967212817" sldId="2147471430"/>
        </pc:sldMkLst>
        <pc:spChg chg="mod">
          <ac:chgData name="Stephen Corson" userId="52bf7bad-714d-407a-9179-a35106bb29ba" providerId="ADAL" clId="{007C6097-E931-4BC0-8049-09D9F64EF77A}" dt="2023-12-12T16:02:30.159" v="12361" actId="20577"/>
          <ac:spMkLst>
            <pc:docMk/>
            <pc:sldMk cId="967212817" sldId="2147471430"/>
            <ac:spMk id="2" creationId="{4FD22166-E0FC-1EE9-26EC-B8C193789818}"/>
          </ac:spMkLst>
        </pc:spChg>
        <pc:spChg chg="mod">
          <ac:chgData name="Stephen Corson" userId="52bf7bad-714d-407a-9179-a35106bb29ba" providerId="ADAL" clId="{007C6097-E931-4BC0-8049-09D9F64EF77A}" dt="2023-12-11T13:52:19.018" v="4278" actId="20577"/>
          <ac:spMkLst>
            <pc:docMk/>
            <pc:sldMk cId="967212817" sldId="2147471430"/>
            <ac:spMk id="3" creationId="{60B3832B-52C0-0A38-8C26-5D06E1C60C2B}"/>
          </ac:spMkLst>
        </pc:spChg>
        <pc:picChg chg="add mod">
          <ac:chgData name="Stephen Corson" userId="52bf7bad-714d-407a-9179-a35106bb29ba" providerId="ADAL" clId="{007C6097-E931-4BC0-8049-09D9F64EF77A}" dt="2023-12-11T14:00:09.912" v="4553" actId="1076"/>
          <ac:picMkLst>
            <pc:docMk/>
            <pc:sldMk cId="967212817" sldId="2147471430"/>
            <ac:picMk id="5" creationId="{BCDC20DF-FF60-EEB0-3C1E-B85BC7844164}"/>
          </ac:picMkLst>
        </pc:picChg>
      </pc:sldChg>
      <pc:sldChg chg="modSp new mod modAnim modNotesTx">
        <pc:chgData name="Stephen Corson" userId="52bf7bad-714d-407a-9179-a35106bb29ba" providerId="ADAL" clId="{007C6097-E931-4BC0-8049-09D9F64EF77A}" dt="2023-12-12T16:02:36.987" v="12364" actId="20577"/>
        <pc:sldMkLst>
          <pc:docMk/>
          <pc:sldMk cId="982596709" sldId="2147471431"/>
        </pc:sldMkLst>
        <pc:spChg chg="mod">
          <ac:chgData name="Stephen Corson" userId="52bf7bad-714d-407a-9179-a35106bb29ba" providerId="ADAL" clId="{007C6097-E931-4BC0-8049-09D9F64EF77A}" dt="2023-12-12T16:02:36.987" v="12364" actId="20577"/>
          <ac:spMkLst>
            <pc:docMk/>
            <pc:sldMk cId="982596709" sldId="2147471431"/>
            <ac:spMk id="2" creationId="{9A8D34E7-0B53-7DBA-DA2C-AFB7C25D61A7}"/>
          </ac:spMkLst>
        </pc:spChg>
        <pc:spChg chg="mod">
          <ac:chgData name="Stephen Corson" userId="52bf7bad-714d-407a-9179-a35106bb29ba" providerId="ADAL" clId="{007C6097-E931-4BC0-8049-09D9F64EF77A}" dt="2023-12-11T13:52:12.477" v="4261" actId="20577"/>
          <ac:spMkLst>
            <pc:docMk/>
            <pc:sldMk cId="982596709" sldId="2147471431"/>
            <ac:spMk id="3" creationId="{ED50D223-A4C6-521F-D823-DF1DA7FB4903}"/>
          </ac:spMkLst>
        </pc:spChg>
      </pc:sldChg>
      <pc:sldChg chg="modSp add mod">
        <pc:chgData name="Stephen Corson" userId="52bf7bad-714d-407a-9179-a35106bb29ba" providerId="ADAL" clId="{007C6097-E931-4BC0-8049-09D9F64EF77A}" dt="2023-12-11T14:14:50.756" v="5560" actId="20577"/>
        <pc:sldMkLst>
          <pc:docMk/>
          <pc:sldMk cId="4036880047" sldId="2147471432"/>
        </pc:sldMkLst>
        <pc:spChg chg="mod">
          <ac:chgData name="Stephen Corson" userId="52bf7bad-714d-407a-9179-a35106bb29ba" providerId="ADAL" clId="{007C6097-E931-4BC0-8049-09D9F64EF77A}" dt="2023-12-11T14:14:50.756" v="5560" actId="20577"/>
          <ac:spMkLst>
            <pc:docMk/>
            <pc:sldMk cId="4036880047" sldId="2147471432"/>
            <ac:spMk id="6" creationId="{A328611A-DE36-F3F5-0DE1-4D57ED5E4A0F}"/>
          </ac:spMkLst>
        </pc:spChg>
      </pc:sldChg>
      <pc:sldChg chg="modSp add mod">
        <pc:chgData name="Stephen Corson" userId="52bf7bad-714d-407a-9179-a35106bb29ba" providerId="ADAL" clId="{007C6097-E931-4BC0-8049-09D9F64EF77A}" dt="2023-12-11T14:15:09.081" v="5565" actId="20577"/>
        <pc:sldMkLst>
          <pc:docMk/>
          <pc:sldMk cId="60891991" sldId="2147471433"/>
        </pc:sldMkLst>
        <pc:spChg chg="mod">
          <ac:chgData name="Stephen Corson" userId="52bf7bad-714d-407a-9179-a35106bb29ba" providerId="ADAL" clId="{007C6097-E931-4BC0-8049-09D9F64EF77A}" dt="2023-12-11T14:15:09.081" v="5565" actId="20577"/>
          <ac:spMkLst>
            <pc:docMk/>
            <pc:sldMk cId="60891991" sldId="2147471433"/>
            <ac:spMk id="6" creationId="{A328611A-DE36-F3F5-0DE1-4D57ED5E4A0F}"/>
          </ac:spMkLst>
        </pc:spChg>
      </pc:sldChg>
      <pc:sldChg chg="addSp delSp modSp new mod modClrScheme chgLayout">
        <pc:chgData name="Stephen Corson" userId="52bf7bad-714d-407a-9179-a35106bb29ba" providerId="ADAL" clId="{007C6097-E931-4BC0-8049-09D9F64EF77A}" dt="2023-12-11T14:31:59.161" v="6017" actId="20577"/>
        <pc:sldMkLst>
          <pc:docMk/>
          <pc:sldMk cId="4274588027" sldId="2147471434"/>
        </pc:sldMkLst>
        <pc:spChg chg="del mod ord">
          <ac:chgData name="Stephen Corson" userId="52bf7bad-714d-407a-9179-a35106bb29ba" providerId="ADAL" clId="{007C6097-E931-4BC0-8049-09D9F64EF77A}" dt="2023-12-11T14:16:04.144" v="5569" actId="700"/>
          <ac:spMkLst>
            <pc:docMk/>
            <pc:sldMk cId="4274588027" sldId="2147471434"/>
            <ac:spMk id="2" creationId="{0A3ADADB-14C3-BAAA-1835-3EA5C0D44CAD}"/>
          </ac:spMkLst>
        </pc:spChg>
        <pc:spChg chg="add mod ord">
          <ac:chgData name="Stephen Corson" userId="52bf7bad-714d-407a-9179-a35106bb29ba" providerId="ADAL" clId="{007C6097-E931-4BC0-8049-09D9F64EF77A}" dt="2023-12-11T14:16:39.201" v="5605" actId="20577"/>
          <ac:spMkLst>
            <pc:docMk/>
            <pc:sldMk cId="4274588027" sldId="2147471434"/>
            <ac:spMk id="3" creationId="{337036CF-BF97-DD48-8B9C-9BCE99721D9A}"/>
          </ac:spMkLst>
        </pc:spChg>
        <pc:spChg chg="add mod ord">
          <ac:chgData name="Stephen Corson" userId="52bf7bad-714d-407a-9179-a35106bb29ba" providerId="ADAL" clId="{007C6097-E931-4BC0-8049-09D9F64EF77A}" dt="2023-12-11T14:31:59.161" v="6017" actId="20577"/>
          <ac:spMkLst>
            <pc:docMk/>
            <pc:sldMk cId="4274588027" sldId="2147471434"/>
            <ac:spMk id="4" creationId="{5E0797AC-D33C-E651-C4AA-B06721A8CDB6}"/>
          </ac:spMkLst>
        </pc:spChg>
        <pc:spChg chg="add mod">
          <ac:chgData name="Stephen Corson" userId="52bf7bad-714d-407a-9179-a35106bb29ba" providerId="ADAL" clId="{007C6097-E931-4BC0-8049-09D9F64EF77A}" dt="2023-12-11T14:30:35.702" v="5821" actId="1076"/>
          <ac:spMkLst>
            <pc:docMk/>
            <pc:sldMk cId="4274588027" sldId="2147471434"/>
            <ac:spMk id="6" creationId="{926AFF6C-A1FB-95A9-7740-686CA321A9F0}"/>
          </ac:spMkLst>
        </pc:spChg>
      </pc:sldChg>
      <pc:sldChg chg="addSp delSp modSp new mod modAnim chgLayout modNotesTx">
        <pc:chgData name="Stephen Corson" userId="52bf7bad-714d-407a-9179-a35106bb29ba" providerId="ADAL" clId="{007C6097-E931-4BC0-8049-09D9F64EF77A}" dt="2023-12-12T07:56:26.839" v="12283" actId="20577"/>
        <pc:sldMkLst>
          <pc:docMk/>
          <pc:sldMk cId="3714248427" sldId="2147471435"/>
        </pc:sldMkLst>
        <pc:spChg chg="del mod">
          <ac:chgData name="Stephen Corson" userId="52bf7bad-714d-407a-9179-a35106bb29ba" providerId="ADAL" clId="{007C6097-E931-4BC0-8049-09D9F64EF77A}" dt="2023-12-11T14:35:32.832" v="6150" actId="700"/>
          <ac:spMkLst>
            <pc:docMk/>
            <pc:sldMk cId="3714248427" sldId="2147471435"/>
            <ac:spMk id="2" creationId="{B03182F8-92B3-7E3E-0BA4-C8D283220439}"/>
          </ac:spMkLst>
        </pc:spChg>
        <pc:spChg chg="mod ord">
          <ac:chgData name="Stephen Corson" userId="52bf7bad-714d-407a-9179-a35106bb29ba" providerId="ADAL" clId="{007C6097-E931-4BC0-8049-09D9F64EF77A}" dt="2023-12-11T14:35:32.832" v="6150" actId="700"/>
          <ac:spMkLst>
            <pc:docMk/>
            <pc:sldMk cId="3714248427" sldId="2147471435"/>
            <ac:spMk id="3" creationId="{5E25524D-A743-4918-E6C5-0CA4028153DC}"/>
          </ac:spMkLst>
        </pc:spChg>
        <pc:spChg chg="add mod ord">
          <ac:chgData name="Stephen Corson" userId="52bf7bad-714d-407a-9179-a35106bb29ba" providerId="ADAL" clId="{007C6097-E931-4BC0-8049-09D9F64EF77A}" dt="2023-12-11T15:57:38.009" v="8880" actId="404"/>
          <ac:spMkLst>
            <pc:docMk/>
            <pc:sldMk cId="3714248427" sldId="2147471435"/>
            <ac:spMk id="5" creationId="{B93EF7F4-6F60-1028-28C6-1FBAB64D4FFD}"/>
          </ac:spMkLst>
        </pc:spChg>
        <pc:graphicFrameChg chg="add mod modGraphic">
          <ac:chgData name="Stephen Corson" userId="52bf7bad-714d-407a-9179-a35106bb29ba" providerId="ADAL" clId="{007C6097-E931-4BC0-8049-09D9F64EF77A}" dt="2023-12-11T14:35:53.888" v="6155" actId="1076"/>
          <ac:graphicFrameMkLst>
            <pc:docMk/>
            <pc:sldMk cId="3714248427" sldId="2147471435"/>
            <ac:graphicFrameMk id="4" creationId="{84077D4E-381A-4632-90E6-CAC2F3FB0D01}"/>
          </ac:graphicFrameMkLst>
        </pc:graphicFrameChg>
      </pc:sldChg>
      <pc:sldChg chg="modSp add mod modAnim modNotesTx">
        <pc:chgData name="Stephen Corson" userId="52bf7bad-714d-407a-9179-a35106bb29ba" providerId="ADAL" clId="{007C6097-E931-4BC0-8049-09D9F64EF77A}" dt="2023-12-11T15:38:01.501" v="7671" actId="20577"/>
        <pc:sldMkLst>
          <pc:docMk/>
          <pc:sldMk cId="1861680674" sldId="2147471436"/>
        </pc:sldMkLst>
        <pc:spChg chg="mod">
          <ac:chgData name="Stephen Corson" userId="52bf7bad-714d-407a-9179-a35106bb29ba" providerId="ADAL" clId="{007C6097-E931-4BC0-8049-09D9F64EF77A}" dt="2023-12-11T15:36:46.465" v="7659" actId="20577"/>
          <ac:spMkLst>
            <pc:docMk/>
            <pc:sldMk cId="1861680674" sldId="2147471436"/>
            <ac:spMk id="5" creationId="{B93EF7F4-6F60-1028-28C6-1FBAB64D4FFD}"/>
          </ac:spMkLst>
        </pc:spChg>
        <pc:graphicFrameChg chg="mod modGraphic">
          <ac:chgData name="Stephen Corson" userId="52bf7bad-714d-407a-9179-a35106bb29ba" providerId="ADAL" clId="{007C6097-E931-4BC0-8049-09D9F64EF77A}" dt="2023-12-11T15:35:40.018" v="7554" actId="20577"/>
          <ac:graphicFrameMkLst>
            <pc:docMk/>
            <pc:sldMk cId="1861680674" sldId="2147471436"/>
            <ac:graphicFrameMk id="4" creationId="{84077D4E-381A-4632-90E6-CAC2F3FB0D01}"/>
          </ac:graphicFrameMkLst>
        </pc:graphicFrameChg>
      </pc:sldChg>
      <pc:sldChg chg="modSp new mod modNotesTx">
        <pc:chgData name="Stephen Corson" userId="52bf7bad-714d-407a-9179-a35106bb29ba" providerId="ADAL" clId="{007C6097-E931-4BC0-8049-09D9F64EF77A}" dt="2023-12-11T16:00:51.916" v="8888"/>
        <pc:sldMkLst>
          <pc:docMk/>
          <pc:sldMk cId="1756799192" sldId="2147471437"/>
        </pc:sldMkLst>
        <pc:spChg chg="mod">
          <ac:chgData name="Stephen Corson" userId="52bf7bad-714d-407a-9179-a35106bb29ba" providerId="ADAL" clId="{007C6097-E931-4BC0-8049-09D9F64EF77A}" dt="2023-12-11T15:46:39.568" v="8509" actId="20577"/>
          <ac:spMkLst>
            <pc:docMk/>
            <pc:sldMk cId="1756799192" sldId="2147471437"/>
            <ac:spMk id="2" creationId="{C17B0094-D9B3-7C0F-0E0E-2D9D5C3C5D3D}"/>
          </ac:spMkLst>
        </pc:spChg>
        <pc:spChg chg="mod">
          <ac:chgData name="Stephen Corson" userId="52bf7bad-714d-407a-9179-a35106bb29ba" providerId="ADAL" clId="{007C6097-E931-4BC0-8049-09D9F64EF77A}" dt="2023-12-11T15:38:17.661" v="7695" actId="20577"/>
          <ac:spMkLst>
            <pc:docMk/>
            <pc:sldMk cId="1756799192" sldId="2147471437"/>
            <ac:spMk id="3" creationId="{AEB4CFE0-90FA-C683-D349-B15657946A3F}"/>
          </ac:spMkLst>
        </pc:spChg>
      </pc:sldChg>
      <pc:sldChg chg="addSp delSp modSp new mod modClrScheme chgLayout modNotesTx">
        <pc:chgData name="Stephen Corson" userId="52bf7bad-714d-407a-9179-a35106bb29ba" providerId="ADAL" clId="{007C6097-E931-4BC0-8049-09D9F64EF77A}" dt="2023-12-12T07:58:56.864" v="12338" actId="20577"/>
        <pc:sldMkLst>
          <pc:docMk/>
          <pc:sldMk cId="2886813290" sldId="2147471438"/>
        </pc:sldMkLst>
        <pc:spChg chg="del mod ord">
          <ac:chgData name="Stephen Corson" userId="52bf7bad-714d-407a-9179-a35106bb29ba" providerId="ADAL" clId="{007C6097-E931-4BC0-8049-09D9F64EF77A}" dt="2023-12-11T15:49:25.264" v="8579" actId="700"/>
          <ac:spMkLst>
            <pc:docMk/>
            <pc:sldMk cId="2886813290" sldId="2147471438"/>
            <ac:spMk id="2" creationId="{9CA84CFF-DC3D-CD4E-E82D-1F75252AEBEC}"/>
          </ac:spMkLst>
        </pc:spChg>
        <pc:spChg chg="add mod ord">
          <ac:chgData name="Stephen Corson" userId="52bf7bad-714d-407a-9179-a35106bb29ba" providerId="ADAL" clId="{007C6097-E931-4BC0-8049-09D9F64EF77A}" dt="2023-12-11T16:01:10.906" v="8910" actId="20577"/>
          <ac:spMkLst>
            <pc:docMk/>
            <pc:sldMk cId="2886813290" sldId="2147471438"/>
            <ac:spMk id="3" creationId="{0AFA3575-B08B-9765-BE1D-5220E4849713}"/>
          </ac:spMkLst>
        </pc:spChg>
        <pc:spChg chg="add mod ord">
          <ac:chgData name="Stephen Corson" userId="52bf7bad-714d-407a-9179-a35106bb29ba" providerId="ADAL" clId="{007C6097-E931-4BC0-8049-09D9F64EF77A}" dt="2023-12-11T17:45:53.620" v="11685" actId="20577"/>
          <ac:spMkLst>
            <pc:docMk/>
            <pc:sldMk cId="2886813290" sldId="2147471438"/>
            <ac:spMk id="4" creationId="{8F44281D-28EA-A1D4-B514-7D6F3B25CCA1}"/>
          </ac:spMkLst>
        </pc:spChg>
      </pc:sldChg>
      <pc:sldChg chg="addSp modSp add mod modNotesTx">
        <pc:chgData name="Stephen Corson" userId="52bf7bad-714d-407a-9179-a35106bb29ba" providerId="ADAL" clId="{007C6097-E931-4BC0-8049-09D9F64EF77A}" dt="2023-12-11T17:20:29.698" v="10246" actId="1076"/>
        <pc:sldMkLst>
          <pc:docMk/>
          <pc:sldMk cId="1008824429" sldId="2147471439"/>
        </pc:sldMkLst>
        <pc:spChg chg="mod">
          <ac:chgData name="Stephen Corson" userId="52bf7bad-714d-407a-9179-a35106bb29ba" providerId="ADAL" clId="{007C6097-E931-4BC0-8049-09D9F64EF77A}" dt="2023-12-11T17:19:52.822" v="10240" actId="14100"/>
          <ac:spMkLst>
            <pc:docMk/>
            <pc:sldMk cId="1008824429" sldId="2147471439"/>
            <ac:spMk id="4" creationId="{8F44281D-28EA-A1D4-B514-7D6F3B25CCA1}"/>
          </ac:spMkLst>
        </pc:spChg>
        <pc:picChg chg="add mod ord">
          <ac:chgData name="Stephen Corson" userId="52bf7bad-714d-407a-9179-a35106bb29ba" providerId="ADAL" clId="{007C6097-E931-4BC0-8049-09D9F64EF77A}" dt="2023-12-11T17:20:29.698" v="10246" actId="1076"/>
          <ac:picMkLst>
            <pc:docMk/>
            <pc:sldMk cId="1008824429" sldId="2147471439"/>
            <ac:picMk id="5" creationId="{A8B2A54D-8DBF-E53F-1C56-184C64DAE216}"/>
          </ac:picMkLst>
        </pc:picChg>
      </pc:sldChg>
      <pc:sldChg chg="modSp add mod">
        <pc:chgData name="Stephen Corson" userId="52bf7bad-714d-407a-9179-a35106bb29ba" providerId="ADAL" clId="{007C6097-E931-4BC0-8049-09D9F64EF77A}" dt="2023-12-11T17:25:38.326" v="10909" actId="20577"/>
        <pc:sldMkLst>
          <pc:docMk/>
          <pc:sldMk cId="284233623" sldId="2147471440"/>
        </pc:sldMkLst>
        <pc:spChg chg="mod">
          <ac:chgData name="Stephen Corson" userId="52bf7bad-714d-407a-9179-a35106bb29ba" providerId="ADAL" clId="{007C6097-E931-4BC0-8049-09D9F64EF77A}" dt="2023-12-11T17:25:38.326" v="10909" actId="20577"/>
          <ac:spMkLst>
            <pc:docMk/>
            <pc:sldMk cId="284233623" sldId="2147471440"/>
            <ac:spMk id="4" creationId="{8F44281D-28EA-A1D4-B514-7D6F3B25CCA1}"/>
          </ac:spMkLst>
        </pc:spChg>
      </pc:sldChg>
      <pc:sldChg chg="new del">
        <pc:chgData name="Stephen Corson" userId="52bf7bad-714d-407a-9179-a35106bb29ba" providerId="ADAL" clId="{007C6097-E931-4BC0-8049-09D9F64EF77A}" dt="2023-12-11T17:51:54.945" v="11867" actId="47"/>
        <pc:sldMkLst>
          <pc:docMk/>
          <pc:sldMk cId="3467605754" sldId="2147471441"/>
        </pc:sldMkLst>
      </pc:sldChg>
      <pc:sldChg chg="modSp add mod modNotesTx">
        <pc:chgData name="Stephen Corson" userId="52bf7bad-714d-407a-9179-a35106bb29ba" providerId="ADAL" clId="{007C6097-E931-4BC0-8049-09D9F64EF77A}" dt="2023-12-12T09:03:17.896" v="12339" actId="20577"/>
        <pc:sldMkLst>
          <pc:docMk/>
          <pc:sldMk cId="180952381" sldId="2147471442"/>
        </pc:sldMkLst>
        <pc:spChg chg="mod">
          <ac:chgData name="Stephen Corson" userId="52bf7bad-714d-407a-9179-a35106bb29ba" providerId="ADAL" clId="{007C6097-E931-4BC0-8049-09D9F64EF77A}" dt="2023-12-12T09:03:17.896" v="12339" actId="20577"/>
          <ac:spMkLst>
            <pc:docMk/>
            <pc:sldMk cId="180952381" sldId="2147471442"/>
            <ac:spMk id="4" creationId="{8F44281D-28EA-A1D4-B514-7D6F3B25CCA1}"/>
          </ac:spMkLst>
        </pc:spChg>
      </pc:sldChg>
      <pc:sldMasterChg chg="delSldLayout">
        <pc:chgData name="Stephen Corson" userId="52bf7bad-714d-407a-9179-a35106bb29ba" providerId="ADAL" clId="{007C6097-E931-4BC0-8049-09D9F64EF77A}" dt="2023-12-11T13:29:56.477" v="3723" actId="47"/>
        <pc:sldMasterMkLst>
          <pc:docMk/>
          <pc:sldMasterMk cId="3561389105" sldId="2147483648"/>
        </pc:sldMasterMkLst>
        <pc:sldLayoutChg chg="del">
          <pc:chgData name="Stephen Corson" userId="52bf7bad-714d-407a-9179-a35106bb29ba" providerId="ADAL" clId="{007C6097-E931-4BC0-8049-09D9F64EF77A}" dt="2023-12-11T13:29:56.477" v="3723" actId="47"/>
          <pc:sldLayoutMkLst>
            <pc:docMk/>
            <pc:sldMasterMk cId="3561389105" sldId="2147483648"/>
            <pc:sldLayoutMk cId="3887105595" sldId="2147483661"/>
          </pc:sldLayoutMkLst>
        </pc:sldLayoutChg>
        <pc:sldLayoutChg chg="del">
          <pc:chgData name="Stephen Corson" userId="52bf7bad-714d-407a-9179-a35106bb29ba" providerId="ADAL" clId="{007C6097-E931-4BC0-8049-09D9F64EF77A}" dt="2023-12-11T13:20:49.141" v="3639" actId="47"/>
          <pc:sldLayoutMkLst>
            <pc:docMk/>
            <pc:sldMasterMk cId="3561389105" sldId="2147483648"/>
            <pc:sldLayoutMk cId="1786762153"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1769B-8D7B-41B7-ABB3-F74C018F650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E857E-FB01-47D2-ACE0-74B117FBD3E1}" type="slidenum">
              <a:rPr lang="en-US" smtClean="0"/>
              <a:t>‹#›</a:t>
            </a:fld>
            <a:endParaRPr lang="en-US"/>
          </a:p>
        </p:txBody>
      </p:sp>
    </p:spTree>
    <p:extLst>
      <p:ext uri="{BB962C8B-B14F-4D97-AF65-F5344CB8AC3E}">
        <p14:creationId xmlns:p14="http://schemas.microsoft.com/office/powerpoint/2010/main" val="7346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sticsbyjim.com/glossary/facto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first webinar</a:t>
            </a:r>
          </a:p>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a:t>
            </a:fld>
            <a:endParaRPr lang="en-US"/>
          </a:p>
        </p:txBody>
      </p:sp>
    </p:spTree>
    <p:extLst>
      <p:ext uri="{BB962C8B-B14F-4D97-AF65-F5344CB8AC3E}">
        <p14:creationId xmlns:p14="http://schemas.microsoft.com/office/powerpoint/2010/main" val="21388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if you were studying survival after mastectomy for breast cancer (procedure) then you are thinking about time from mastectomy until death</a:t>
            </a:r>
          </a:p>
          <a:p>
            <a:r>
              <a:rPr lang="en-GB" dirty="0"/>
              <a:t>While OR compare the odds of an event in two groups, HR compares the risk of an even in two groups at any particular point in time</a:t>
            </a:r>
          </a:p>
          <a:p>
            <a:r>
              <a:rPr lang="en-GB" dirty="0"/>
              <a:t>HR how one group changes relative to another</a:t>
            </a:r>
          </a:p>
        </p:txBody>
      </p:sp>
      <p:sp>
        <p:nvSpPr>
          <p:cNvPr id="4" name="Slide Number Placeholder 3"/>
          <p:cNvSpPr>
            <a:spLocks noGrp="1"/>
          </p:cNvSpPr>
          <p:nvPr>
            <p:ph type="sldNum" sz="quarter" idx="5"/>
          </p:nvPr>
        </p:nvSpPr>
        <p:spPr/>
        <p:txBody>
          <a:bodyPr/>
          <a:lstStyle/>
          <a:p>
            <a:fld id="{52BE857E-FB01-47D2-ACE0-74B117FBD3E1}" type="slidenum">
              <a:rPr lang="en-US" smtClean="0"/>
              <a:t>21</a:t>
            </a:fld>
            <a:endParaRPr lang="en-US"/>
          </a:p>
        </p:txBody>
      </p:sp>
    </p:spTree>
    <p:extLst>
      <p:ext uri="{BB962C8B-B14F-4D97-AF65-F5344CB8AC3E}">
        <p14:creationId xmlns:p14="http://schemas.microsoft.com/office/powerpoint/2010/main" val="30192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taken from a study of chemotherapy for treatment of bladder cancer. Work by the medical Research Council Advanced Bladder Working Group 1999. Published in Lancet</a:t>
            </a:r>
          </a:p>
        </p:txBody>
      </p:sp>
      <p:sp>
        <p:nvSpPr>
          <p:cNvPr id="4" name="Slide Number Placeholder 3"/>
          <p:cNvSpPr>
            <a:spLocks noGrp="1"/>
          </p:cNvSpPr>
          <p:nvPr>
            <p:ph type="sldNum" sz="quarter" idx="5"/>
          </p:nvPr>
        </p:nvSpPr>
        <p:spPr/>
        <p:txBody>
          <a:bodyPr/>
          <a:lstStyle/>
          <a:p>
            <a:fld id="{52BE857E-FB01-47D2-ACE0-74B117FBD3E1}" type="slidenum">
              <a:rPr lang="en-US" smtClean="0"/>
              <a:t>22</a:t>
            </a:fld>
            <a:endParaRPr lang="en-US"/>
          </a:p>
        </p:txBody>
      </p:sp>
    </p:spTree>
    <p:extLst>
      <p:ext uri="{BB962C8B-B14F-4D97-AF65-F5344CB8AC3E}">
        <p14:creationId xmlns:p14="http://schemas.microsoft.com/office/powerpoint/2010/main" val="162666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taken from a study of chemotherapy for treatment of bladder cancer. Work by the medical Research Council Advanced Bladder Working Group 1999. Published in Lancet</a:t>
            </a:r>
          </a:p>
        </p:txBody>
      </p:sp>
      <p:sp>
        <p:nvSpPr>
          <p:cNvPr id="4" name="Slide Number Placeholder 3"/>
          <p:cNvSpPr>
            <a:spLocks noGrp="1"/>
          </p:cNvSpPr>
          <p:nvPr>
            <p:ph type="sldNum" sz="quarter" idx="5"/>
          </p:nvPr>
        </p:nvSpPr>
        <p:spPr/>
        <p:txBody>
          <a:bodyPr/>
          <a:lstStyle/>
          <a:p>
            <a:fld id="{52BE857E-FB01-47D2-ACE0-74B117FBD3E1}" type="slidenum">
              <a:rPr lang="en-US" smtClean="0"/>
              <a:t>23</a:t>
            </a:fld>
            <a:endParaRPr lang="en-US"/>
          </a:p>
        </p:txBody>
      </p:sp>
    </p:spTree>
    <p:extLst>
      <p:ext uri="{BB962C8B-B14F-4D97-AF65-F5344CB8AC3E}">
        <p14:creationId xmlns:p14="http://schemas.microsoft.com/office/powerpoint/2010/main" val="276846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taken from a study of chemotherapy for treatment of bladder cancer. Work by the medical Research Council Advanced Bladder Working Group 1999. Published in Lancet</a:t>
            </a:r>
          </a:p>
          <a:p>
            <a:r>
              <a:rPr lang="en-GB" dirty="0"/>
              <a:t>18% lower risk of early death if you want to discuss it differently</a:t>
            </a:r>
          </a:p>
          <a:p>
            <a:endParaRPr lang="en-GB" dirty="0"/>
          </a:p>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24</a:t>
            </a:fld>
            <a:endParaRPr lang="en-US"/>
          </a:p>
        </p:txBody>
      </p:sp>
    </p:spTree>
    <p:extLst>
      <p:ext uri="{BB962C8B-B14F-4D97-AF65-F5344CB8AC3E}">
        <p14:creationId xmlns:p14="http://schemas.microsoft.com/office/powerpoint/2010/main" val="421506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25</a:t>
            </a:fld>
            <a:endParaRPr lang="en-US"/>
          </a:p>
        </p:txBody>
      </p:sp>
    </p:spTree>
    <p:extLst>
      <p:ext uri="{BB962C8B-B14F-4D97-AF65-F5344CB8AC3E}">
        <p14:creationId xmlns:p14="http://schemas.microsoft.com/office/powerpoint/2010/main" val="337815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here is that we take a sample that is representative of the population</a:t>
            </a:r>
          </a:p>
          <a:p>
            <a:r>
              <a:rPr lang="en-GB" dirty="0"/>
              <a:t>Conduct the experiment and estimate the sample statistic</a:t>
            </a:r>
          </a:p>
          <a:p>
            <a:r>
              <a:rPr lang="en-GB" dirty="0"/>
              <a:t>Use the sample statistic as our estimate for the population sample statistic</a:t>
            </a:r>
          </a:p>
        </p:txBody>
      </p:sp>
      <p:sp>
        <p:nvSpPr>
          <p:cNvPr id="4" name="Slide Number Placeholder 3"/>
          <p:cNvSpPr>
            <a:spLocks noGrp="1"/>
          </p:cNvSpPr>
          <p:nvPr>
            <p:ph type="sldNum" sz="quarter" idx="5"/>
          </p:nvPr>
        </p:nvSpPr>
        <p:spPr/>
        <p:txBody>
          <a:bodyPr/>
          <a:lstStyle/>
          <a:p>
            <a:fld id="{52BE857E-FB01-47D2-ACE0-74B117FBD3E1}" type="slidenum">
              <a:rPr lang="en-US" smtClean="0"/>
              <a:t>6</a:t>
            </a:fld>
            <a:endParaRPr lang="en-US"/>
          </a:p>
        </p:txBody>
      </p:sp>
    </p:spTree>
    <p:extLst>
      <p:ext uri="{BB962C8B-B14F-4D97-AF65-F5344CB8AC3E}">
        <p14:creationId xmlns:p14="http://schemas.microsoft.com/office/powerpoint/2010/main" val="191288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Thrombocytopenia exists when the count is less than 150 x 10</a:t>
            </a:r>
            <a:r>
              <a:rPr lang="en-GB" baseline="30000" dirty="0"/>
              <a:t>9</a:t>
            </a:r>
            <a:r>
              <a:rPr lang="en-GB" baseline="0" dirty="0"/>
              <a:t>/l. Risk factor for intraventricular haemorrhage and contributes to the high neurological morbidity in infants affected.</a:t>
            </a:r>
            <a:endParaRPr lang="en-GB" baseline="30000" dirty="0"/>
          </a:p>
        </p:txBody>
      </p:sp>
      <p:sp>
        <p:nvSpPr>
          <p:cNvPr id="4" name="Slide Number Placeholder 3"/>
          <p:cNvSpPr>
            <a:spLocks noGrp="1"/>
          </p:cNvSpPr>
          <p:nvPr>
            <p:ph type="sldNum" sz="quarter" idx="5"/>
          </p:nvPr>
        </p:nvSpPr>
        <p:spPr/>
        <p:txBody>
          <a:bodyPr/>
          <a:lstStyle/>
          <a:p>
            <a:fld id="{52BE857E-FB01-47D2-ACE0-74B117FBD3E1}" type="slidenum">
              <a:rPr lang="en-US" smtClean="0"/>
              <a:t>8</a:t>
            </a:fld>
            <a:endParaRPr lang="en-US"/>
          </a:p>
        </p:txBody>
      </p:sp>
    </p:spTree>
    <p:extLst>
      <p:ext uri="{BB962C8B-B14F-4D97-AF65-F5344CB8AC3E}">
        <p14:creationId xmlns:p14="http://schemas.microsoft.com/office/powerpoint/2010/main" val="60818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Values close to 0 indicate that the observed difference is unlikely to be due to chance, whereas a p value close to 1 suggests that it is highly likely that the difference observed is due to chance.</a:t>
            </a:r>
          </a:p>
          <a:p>
            <a:endParaRPr lang="en-GB" dirty="0"/>
          </a:p>
        </p:txBody>
      </p:sp>
    </p:spTree>
    <p:extLst>
      <p:ext uri="{BB962C8B-B14F-4D97-AF65-F5344CB8AC3E}">
        <p14:creationId xmlns:p14="http://schemas.microsoft.com/office/powerpoint/2010/main" val="129402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D7FE3-5647-4046-A636-DCF2256CFE50}" type="slidenum">
              <a:rPr lang="en-US" smtClean="0"/>
              <a:t>12</a:t>
            </a:fld>
            <a:endParaRPr lang="en-US" dirty="0"/>
          </a:p>
        </p:txBody>
      </p:sp>
    </p:spTree>
    <p:extLst>
      <p:ext uri="{BB962C8B-B14F-4D97-AF65-F5344CB8AC3E}">
        <p14:creationId xmlns:p14="http://schemas.microsoft.com/office/powerpoint/2010/main" val="331404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Estimate for the difference means that on average the home babies are 82.2g heavier than hospital babies</a:t>
            </a:r>
          </a:p>
        </p:txBody>
      </p:sp>
      <p:sp>
        <p:nvSpPr>
          <p:cNvPr id="4" name="Slide Number Placeholder 3"/>
          <p:cNvSpPr>
            <a:spLocks noGrp="1"/>
          </p:cNvSpPr>
          <p:nvPr>
            <p:ph type="sldNum" sz="quarter" idx="5"/>
          </p:nvPr>
        </p:nvSpPr>
        <p:spPr/>
        <p:txBody>
          <a:bodyPr/>
          <a:lstStyle/>
          <a:p>
            <a:fld id="{52BE857E-FB01-47D2-ACE0-74B117FBD3E1}" type="slidenum">
              <a:rPr lang="en-US" smtClean="0"/>
              <a:t>14</a:t>
            </a:fld>
            <a:endParaRPr lang="en-US"/>
          </a:p>
        </p:txBody>
      </p:sp>
    </p:spTree>
    <p:extLst>
      <p:ext uri="{BB962C8B-B14F-4D97-AF65-F5344CB8AC3E}">
        <p14:creationId xmlns:p14="http://schemas.microsoft.com/office/powerpoint/2010/main" val="100401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way to examine these data is to use odds and odds ratios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 compares the odds of an event in two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Odds report the number of events of interest in relation to the number of events not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767673"/>
                </a:solidFill>
                <a:effectLst/>
                <a:latin typeface="droid sans"/>
              </a:rPr>
              <a:t>A common interpretation for odds ratios is identifying risk </a:t>
            </a:r>
            <a:r>
              <a:rPr lang="en-GB" b="0" i="0" u="none" strike="noStrike" dirty="0">
                <a:solidFill>
                  <a:srgbClr val="000000"/>
                </a:solidFill>
                <a:effectLst/>
                <a:latin typeface="droid sans"/>
                <a:hlinkClick r:id="rId3"/>
              </a:rPr>
              <a:t>factors</a:t>
            </a:r>
            <a:r>
              <a:rPr lang="en-GB" b="0" i="0" dirty="0">
                <a:solidFill>
                  <a:srgbClr val="767673"/>
                </a:solidFill>
                <a:effectLst/>
                <a:latin typeface="droid sans"/>
              </a:rPr>
              <a:t> by assessing the relationship between exposure to a risk factor and a medical outcome. For example, is there an association between exposure to a chemical and a disease</a:t>
            </a:r>
            <a:endParaRPr lang="en-GB" dirty="0"/>
          </a:p>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17</a:t>
            </a:fld>
            <a:endParaRPr lang="en-US"/>
          </a:p>
        </p:txBody>
      </p:sp>
    </p:spTree>
    <p:extLst>
      <p:ext uri="{BB962C8B-B14F-4D97-AF65-F5344CB8AC3E}">
        <p14:creationId xmlns:p14="http://schemas.microsoft.com/office/powerpoint/2010/main" val="22745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a:t>
            </a:r>
          </a:p>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18</a:t>
            </a:fld>
            <a:endParaRPr lang="en-US"/>
          </a:p>
        </p:txBody>
      </p:sp>
    </p:spTree>
    <p:extLst>
      <p:ext uri="{BB962C8B-B14F-4D97-AF65-F5344CB8AC3E}">
        <p14:creationId xmlns:p14="http://schemas.microsoft.com/office/powerpoint/2010/main" val="167439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the p-value was &lt;0.001 or 0.1% which is very small</a:t>
            </a:r>
          </a:p>
          <a:p>
            <a:endParaRPr lang="en-GB" dirty="0"/>
          </a:p>
          <a:p>
            <a:pPr algn="l"/>
            <a:r>
              <a:rPr lang="en-GB" b="1" i="0" dirty="0">
                <a:solidFill>
                  <a:srgbClr val="767673"/>
                </a:solidFill>
                <a:effectLst/>
                <a:latin typeface="droid sans"/>
              </a:rPr>
              <a:t>Odds Ratio = 1</a:t>
            </a:r>
            <a:r>
              <a:rPr lang="en-GB" b="0" i="0" dirty="0">
                <a:solidFill>
                  <a:srgbClr val="767673"/>
                </a:solidFill>
                <a:effectLst/>
                <a:latin typeface="droid sans"/>
              </a:rPr>
              <a:t>: The ratio equals one when the numerator and denominator are equal. This equivalence occurs when the odds of the event occurring in one condition equal the odds of it happening in the other condition. There is no association between condition and event occurrence.</a:t>
            </a:r>
          </a:p>
          <a:p>
            <a:pPr algn="l"/>
            <a:r>
              <a:rPr lang="en-GB" b="1" i="0" dirty="0">
                <a:solidFill>
                  <a:srgbClr val="767673"/>
                </a:solidFill>
                <a:effectLst/>
                <a:latin typeface="droid sans"/>
              </a:rPr>
              <a:t>Odds Ratio &gt; 1</a:t>
            </a:r>
            <a:r>
              <a:rPr lang="en-GB" b="0" i="0" dirty="0">
                <a:solidFill>
                  <a:srgbClr val="767673"/>
                </a:solidFill>
                <a:effectLst/>
                <a:latin typeface="droid sans"/>
              </a:rPr>
              <a:t>: The numerator is greater than the denominator. Hence, the event’s odds are higher for the group/condition in the numerator. This is often a risk factor.</a:t>
            </a:r>
          </a:p>
          <a:p>
            <a:pPr algn="l"/>
            <a:r>
              <a:rPr lang="en-GB" b="1" i="0" dirty="0">
                <a:solidFill>
                  <a:srgbClr val="767673"/>
                </a:solidFill>
                <a:effectLst/>
                <a:latin typeface="droid sans"/>
              </a:rPr>
              <a:t>Odds Ratio &lt; 1</a:t>
            </a:r>
            <a:r>
              <a:rPr lang="en-GB" b="0" i="0" dirty="0">
                <a:solidFill>
                  <a:srgbClr val="767673"/>
                </a:solidFill>
                <a:effectLst/>
                <a:latin typeface="droid sans"/>
              </a:rPr>
              <a:t>: The numerator is less than the denominator. Hence, the probability of the outcome occurring is lower for the group/condition in the numerator. This can be a protective factor.</a:t>
            </a:r>
          </a:p>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19</a:t>
            </a:fld>
            <a:endParaRPr lang="en-US"/>
          </a:p>
        </p:txBody>
      </p:sp>
    </p:spTree>
    <p:extLst>
      <p:ext uri="{BB962C8B-B14F-4D97-AF65-F5344CB8AC3E}">
        <p14:creationId xmlns:p14="http://schemas.microsoft.com/office/powerpoint/2010/main" val="29148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3980-80BB-67E0-E6DD-9970242D0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60F2F6-8BA2-0075-E797-D86BD583A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24A2B-03B9-84E3-81A3-2C7E7257D2FA}"/>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B4BB9C81-58A7-BA0C-B5AD-E043004C2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BEFD0-6913-5D22-58B2-7C983B17C5D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267182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749C-92B2-7864-D9D2-BF514556DE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A242C-3D2F-7C78-2A7E-AA7FA8CC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16E6C-EEE9-485E-9A51-600124C2D093}"/>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27CFAEBB-7D66-00DF-0C2C-316B3671B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3D839-ED78-2330-04AA-7C2677AA71C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21217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64523-2668-7EA9-0021-EF9CF636F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96173-711E-E43D-554E-8F37DC772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4C036-6128-BC19-B628-6B04A595AB0A}"/>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93BC61E5-3696-1F62-1654-786275042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D0587-F481-BA39-4FC2-760350286B62}"/>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11834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Slide 2">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30A01E-EFF2-996D-3E52-A6363F849F4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701546" y="3117754"/>
            <a:ext cx="8788908" cy="715829"/>
          </a:xfrm>
        </p:spPr>
        <p:txBody>
          <a:bodyPr tIns="0" anchor="t">
            <a:noAutofit/>
          </a:bodyPr>
          <a:lstStyle>
            <a:lvl1pPr algn="ctr">
              <a:defRPr lang="en-US" sz="3200" cap="none" dirty="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182020" y="4361888"/>
            <a:ext cx="5454260" cy="499479"/>
          </a:xfrm>
        </p:spPr>
        <p:txBody>
          <a:bodyPr lIns="0" tIns="0" rIns="0" bIns="0">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6FDB6A35-584A-A3F5-C43A-4E5AEEF2B159}"/>
              </a:ext>
            </a:extLst>
          </p:cNvPr>
          <p:cNvGrpSpPr/>
          <p:nvPr userDrawn="1"/>
        </p:nvGrpSpPr>
        <p:grpSpPr>
          <a:xfrm>
            <a:off x="119336" y="362496"/>
            <a:ext cx="518159" cy="330200"/>
            <a:chOff x="263352" y="362496"/>
            <a:chExt cx="518159" cy="330200"/>
          </a:xfrm>
        </p:grpSpPr>
        <p:sp>
          <p:nvSpPr>
            <p:cNvPr id="7" name="object 3">
              <a:extLst>
                <a:ext uri="{FF2B5EF4-FFF2-40B4-BE49-F238E27FC236}">
                  <a16:creationId xmlns:a16="http://schemas.microsoft.com/office/drawing/2014/main" id="{8234319D-3D5B-EB20-41EF-9DAB2F57FDCC}"/>
                </a:ext>
              </a:extLst>
            </p:cNvPr>
            <p:cNvSpPr/>
            <p:nvPr/>
          </p:nvSpPr>
          <p:spPr>
            <a:xfrm>
              <a:off x="263352" y="3624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8" name="object 4">
              <a:extLst>
                <a:ext uri="{FF2B5EF4-FFF2-40B4-BE49-F238E27FC236}">
                  <a16:creationId xmlns:a16="http://schemas.microsoft.com/office/drawing/2014/main" id="{2E0894E3-D56A-3F2A-806A-B0A3FA1927DD}"/>
                </a:ext>
              </a:extLst>
            </p:cNvPr>
            <p:cNvSpPr/>
            <p:nvPr/>
          </p:nvSpPr>
          <p:spPr>
            <a:xfrm>
              <a:off x="263352" y="464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9" name="object 5">
              <a:extLst>
                <a:ext uri="{FF2B5EF4-FFF2-40B4-BE49-F238E27FC236}">
                  <a16:creationId xmlns:a16="http://schemas.microsoft.com/office/drawing/2014/main" id="{A79A3077-3F57-6E8A-7E9C-28D6D8CA5550}"/>
                </a:ext>
              </a:extLst>
            </p:cNvPr>
            <p:cNvSpPr/>
            <p:nvPr/>
          </p:nvSpPr>
          <p:spPr>
            <a:xfrm>
              <a:off x="263352" y="591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0" name="object 6">
              <a:extLst>
                <a:ext uri="{FF2B5EF4-FFF2-40B4-BE49-F238E27FC236}">
                  <a16:creationId xmlns:a16="http://schemas.microsoft.com/office/drawing/2014/main" id="{4D0A3097-7F2E-33D2-022B-D927F402022B}"/>
                </a:ext>
              </a:extLst>
            </p:cNvPr>
            <p:cNvSpPr/>
            <p:nvPr/>
          </p:nvSpPr>
          <p:spPr>
            <a:xfrm>
              <a:off x="263352" y="6926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grpSp>
      <p:pic>
        <p:nvPicPr>
          <p:cNvPr id="11" name="object 25">
            <a:extLst>
              <a:ext uri="{FF2B5EF4-FFF2-40B4-BE49-F238E27FC236}">
                <a16:creationId xmlns:a16="http://schemas.microsoft.com/office/drawing/2014/main" id="{1DA5F567-7038-5EC3-0DC5-08DCDFEC5B92}"/>
              </a:ext>
            </a:extLst>
          </p:cNvPr>
          <p:cNvPicPr/>
          <p:nvPr userDrawn="1"/>
        </p:nvPicPr>
        <p:blipFill>
          <a:blip r:embed="rId3" cstate="print"/>
          <a:stretch>
            <a:fillRect/>
          </a:stretch>
        </p:blipFill>
        <p:spPr>
          <a:xfrm>
            <a:off x="62443" y="5661248"/>
            <a:ext cx="585222" cy="1053912"/>
          </a:xfrm>
          <a:prstGeom prst="rect">
            <a:avLst/>
          </a:prstGeom>
        </p:spPr>
      </p:pic>
      <p:grpSp>
        <p:nvGrpSpPr>
          <p:cNvPr id="12" name="object 16">
            <a:extLst>
              <a:ext uri="{FF2B5EF4-FFF2-40B4-BE49-F238E27FC236}">
                <a16:creationId xmlns:a16="http://schemas.microsoft.com/office/drawing/2014/main" id="{AA416C7E-2B17-28C0-1109-72C596A1C14B}"/>
              </a:ext>
            </a:extLst>
          </p:cNvPr>
          <p:cNvGrpSpPr/>
          <p:nvPr userDrawn="1"/>
        </p:nvGrpSpPr>
        <p:grpSpPr>
          <a:xfrm>
            <a:off x="10520788" y="493812"/>
            <a:ext cx="1667510" cy="342900"/>
            <a:chOff x="10533490" y="247178"/>
            <a:chExt cx="1667510" cy="342900"/>
          </a:xfrm>
        </p:grpSpPr>
        <p:sp>
          <p:nvSpPr>
            <p:cNvPr id="13" name="object 17">
              <a:extLst>
                <a:ext uri="{FF2B5EF4-FFF2-40B4-BE49-F238E27FC236}">
                  <a16:creationId xmlns:a16="http://schemas.microsoft.com/office/drawing/2014/main" id="{96036D04-DC54-9E00-3C25-BDFCF2E2D346}"/>
                </a:ext>
              </a:extLst>
            </p:cNvPr>
            <p:cNvSpPr/>
            <p:nvPr/>
          </p:nvSpPr>
          <p:spPr>
            <a:xfrm>
              <a:off x="11987603" y="253528"/>
              <a:ext cx="207010" cy="330200"/>
            </a:xfrm>
            <a:custGeom>
              <a:avLst/>
              <a:gdLst/>
              <a:ahLst/>
              <a:cxnLst/>
              <a:rect l="l" t="t" r="r" b="b"/>
              <a:pathLst>
                <a:path w="207009" h="330200">
                  <a:moveTo>
                    <a:pt x="89166" y="330200"/>
                  </a:moveTo>
                  <a:lnTo>
                    <a:pt x="206819" y="330200"/>
                  </a:lnTo>
                  <a:lnTo>
                    <a:pt x="117652"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4" name="object 18">
              <a:extLst>
                <a:ext uri="{FF2B5EF4-FFF2-40B4-BE49-F238E27FC236}">
                  <a16:creationId xmlns:a16="http://schemas.microsoft.com/office/drawing/2014/main" id="{2BE3AEE1-1AAA-FB3D-2E4A-BFF48B3FAE7A}"/>
                </a:ext>
              </a:extLst>
            </p:cNvPr>
            <p:cNvSpPr/>
            <p:nvPr/>
          </p:nvSpPr>
          <p:spPr>
            <a:xfrm>
              <a:off x="11780781"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5" name="object 19">
              <a:extLst>
                <a:ext uri="{FF2B5EF4-FFF2-40B4-BE49-F238E27FC236}">
                  <a16:creationId xmlns:a16="http://schemas.microsoft.com/office/drawing/2014/main" id="{FA9B18B8-5DEB-A3D1-4AA0-0FD95D7EBD1F}"/>
                </a:ext>
              </a:extLst>
            </p:cNvPr>
            <p:cNvSpPr/>
            <p:nvPr/>
          </p:nvSpPr>
          <p:spPr>
            <a:xfrm>
              <a:off x="11573959"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6" name="object 20">
              <a:extLst>
                <a:ext uri="{FF2B5EF4-FFF2-40B4-BE49-F238E27FC236}">
                  <a16:creationId xmlns:a16="http://schemas.microsoft.com/office/drawing/2014/main" id="{F65A2B2E-EBAF-217D-163E-032F9866BF64}"/>
                </a:ext>
              </a:extLst>
            </p:cNvPr>
            <p:cNvSpPr/>
            <p:nvPr/>
          </p:nvSpPr>
          <p:spPr>
            <a:xfrm>
              <a:off x="11367138"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7" name="object 21">
              <a:extLst>
                <a:ext uri="{FF2B5EF4-FFF2-40B4-BE49-F238E27FC236}">
                  <a16:creationId xmlns:a16="http://schemas.microsoft.com/office/drawing/2014/main" id="{8F8EBBA4-67E5-D2B5-0310-0447F89C508E}"/>
                </a:ext>
              </a:extLst>
            </p:cNvPr>
            <p:cNvSpPr/>
            <p:nvPr/>
          </p:nvSpPr>
          <p:spPr>
            <a:xfrm>
              <a:off x="11160316"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9" name="object 22">
              <a:extLst>
                <a:ext uri="{FF2B5EF4-FFF2-40B4-BE49-F238E27FC236}">
                  <a16:creationId xmlns:a16="http://schemas.microsoft.com/office/drawing/2014/main" id="{59927667-FA59-01B5-8E52-C932BCBA9416}"/>
                </a:ext>
              </a:extLst>
            </p:cNvPr>
            <p:cNvSpPr/>
            <p:nvPr/>
          </p:nvSpPr>
          <p:spPr>
            <a:xfrm>
              <a:off x="10953483"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20" name="object 23">
              <a:extLst>
                <a:ext uri="{FF2B5EF4-FFF2-40B4-BE49-F238E27FC236}">
                  <a16:creationId xmlns:a16="http://schemas.microsoft.com/office/drawing/2014/main" id="{609F1FBD-73BF-CC30-42B2-62C454A087B1}"/>
                </a:ext>
              </a:extLst>
            </p:cNvPr>
            <p:cNvSpPr/>
            <p:nvPr/>
          </p:nvSpPr>
          <p:spPr>
            <a:xfrm>
              <a:off x="10746661"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dirty="0"/>
            </a:p>
          </p:txBody>
        </p:sp>
        <p:sp>
          <p:nvSpPr>
            <p:cNvPr id="21" name="object 24">
              <a:extLst>
                <a:ext uri="{FF2B5EF4-FFF2-40B4-BE49-F238E27FC236}">
                  <a16:creationId xmlns:a16="http://schemas.microsoft.com/office/drawing/2014/main" id="{52540216-6C53-0D33-12C9-E0E33A27BAD9}"/>
                </a:ext>
              </a:extLst>
            </p:cNvPr>
            <p:cNvSpPr/>
            <p:nvPr/>
          </p:nvSpPr>
          <p:spPr>
            <a:xfrm>
              <a:off x="10539840"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B05E558A-5A40-0DF0-6C43-6878778E778E}"/>
              </a:ext>
            </a:extLst>
          </p:cNvPr>
          <p:cNvGrpSpPr/>
          <p:nvPr userDrawn="1"/>
        </p:nvGrpSpPr>
        <p:grpSpPr>
          <a:xfrm>
            <a:off x="11942201" y="2838456"/>
            <a:ext cx="123825" cy="1335476"/>
            <a:chOff x="11942201" y="2838456"/>
            <a:chExt cx="123825" cy="1335476"/>
          </a:xfrm>
        </p:grpSpPr>
        <p:pic>
          <p:nvPicPr>
            <p:cNvPr id="23" name="object 7">
              <a:extLst>
                <a:ext uri="{FF2B5EF4-FFF2-40B4-BE49-F238E27FC236}">
                  <a16:creationId xmlns:a16="http://schemas.microsoft.com/office/drawing/2014/main" id="{5106F45F-63FA-1ED2-BF34-085F5BE4051A}"/>
                </a:ext>
              </a:extLst>
            </p:cNvPr>
            <p:cNvPicPr/>
            <p:nvPr/>
          </p:nvPicPr>
          <p:blipFill>
            <a:blip r:embed="rId4" cstate="print">
              <a:lum bright="70000" contrast="-70000"/>
            </a:blip>
            <a:stretch>
              <a:fillRect/>
            </a:stretch>
          </p:blipFill>
          <p:spPr>
            <a:xfrm>
              <a:off x="11942201" y="4050463"/>
              <a:ext cx="123444" cy="123469"/>
            </a:xfrm>
            <a:prstGeom prst="rect">
              <a:avLst/>
            </a:prstGeom>
          </p:spPr>
        </p:pic>
        <p:pic>
          <p:nvPicPr>
            <p:cNvPr id="24" name="object 8">
              <a:extLst>
                <a:ext uri="{FF2B5EF4-FFF2-40B4-BE49-F238E27FC236}">
                  <a16:creationId xmlns:a16="http://schemas.microsoft.com/office/drawing/2014/main" id="{8B15E227-6B31-B261-D0A0-92CD4D89038D}"/>
                </a:ext>
              </a:extLst>
            </p:cNvPr>
            <p:cNvPicPr/>
            <p:nvPr/>
          </p:nvPicPr>
          <p:blipFill>
            <a:blip r:embed="rId4" cstate="print">
              <a:lum bright="70000" contrast="-70000"/>
            </a:blip>
            <a:stretch>
              <a:fillRect/>
            </a:stretch>
          </p:blipFill>
          <p:spPr>
            <a:xfrm>
              <a:off x="11942201" y="3875056"/>
              <a:ext cx="123444" cy="123469"/>
            </a:xfrm>
            <a:prstGeom prst="rect">
              <a:avLst/>
            </a:prstGeom>
          </p:spPr>
        </p:pic>
        <p:pic>
          <p:nvPicPr>
            <p:cNvPr id="25" name="object 9">
              <a:extLst>
                <a:ext uri="{FF2B5EF4-FFF2-40B4-BE49-F238E27FC236}">
                  <a16:creationId xmlns:a16="http://schemas.microsoft.com/office/drawing/2014/main" id="{5376D9FF-60D5-6786-0ED9-EAA24A0DE405}"/>
                </a:ext>
              </a:extLst>
            </p:cNvPr>
            <p:cNvPicPr/>
            <p:nvPr/>
          </p:nvPicPr>
          <p:blipFill>
            <a:blip r:embed="rId5" cstate="print">
              <a:lum bright="70000" contrast="-70000"/>
            </a:blip>
            <a:stretch>
              <a:fillRect/>
            </a:stretch>
          </p:blipFill>
          <p:spPr>
            <a:xfrm>
              <a:off x="11942201" y="3699662"/>
              <a:ext cx="123444" cy="123456"/>
            </a:xfrm>
            <a:prstGeom prst="rect">
              <a:avLst/>
            </a:prstGeom>
          </p:spPr>
        </p:pic>
        <p:grpSp>
          <p:nvGrpSpPr>
            <p:cNvPr id="26" name="object 10">
              <a:extLst>
                <a:ext uri="{FF2B5EF4-FFF2-40B4-BE49-F238E27FC236}">
                  <a16:creationId xmlns:a16="http://schemas.microsoft.com/office/drawing/2014/main" id="{F29FE892-108D-A815-1BD0-362B162E1AF5}"/>
                </a:ext>
              </a:extLst>
            </p:cNvPr>
            <p:cNvGrpSpPr/>
            <p:nvPr/>
          </p:nvGrpSpPr>
          <p:grpSpPr>
            <a:xfrm>
              <a:off x="11942201" y="3364676"/>
              <a:ext cx="123825" cy="283210"/>
              <a:chOff x="11925875" y="3263078"/>
              <a:chExt cx="123825" cy="283210"/>
            </a:xfrm>
          </p:grpSpPr>
          <p:pic>
            <p:nvPicPr>
              <p:cNvPr id="30" name="object 11">
                <a:extLst>
                  <a:ext uri="{FF2B5EF4-FFF2-40B4-BE49-F238E27FC236}">
                    <a16:creationId xmlns:a16="http://schemas.microsoft.com/office/drawing/2014/main" id="{449EF488-DC38-0F7A-AE75-488862CB42FC}"/>
                  </a:ext>
                </a:extLst>
              </p:cNvPr>
              <p:cNvPicPr/>
              <p:nvPr/>
            </p:nvPicPr>
            <p:blipFill>
              <a:blip r:embed="rId5" cstate="print">
                <a:lum bright="70000" contrast="-70000"/>
              </a:blip>
              <a:stretch>
                <a:fillRect/>
              </a:stretch>
            </p:blipFill>
            <p:spPr>
              <a:xfrm>
                <a:off x="11925875" y="3422658"/>
                <a:ext cx="123444" cy="123456"/>
              </a:xfrm>
              <a:prstGeom prst="rect">
                <a:avLst/>
              </a:prstGeom>
            </p:spPr>
          </p:pic>
          <p:pic>
            <p:nvPicPr>
              <p:cNvPr id="31" name="object 12">
                <a:extLst>
                  <a:ext uri="{FF2B5EF4-FFF2-40B4-BE49-F238E27FC236}">
                    <a16:creationId xmlns:a16="http://schemas.microsoft.com/office/drawing/2014/main" id="{3DCFE1BF-B8BA-2287-7A73-24E42A2A9D61}"/>
                  </a:ext>
                </a:extLst>
              </p:cNvPr>
              <p:cNvPicPr/>
              <p:nvPr/>
            </p:nvPicPr>
            <p:blipFill>
              <a:blip r:embed="rId6" cstate="print">
                <a:lum bright="70000" contrast="-70000"/>
              </a:blip>
              <a:stretch>
                <a:fillRect/>
              </a:stretch>
            </p:blipFill>
            <p:spPr>
              <a:xfrm>
                <a:off x="11925875" y="3263078"/>
                <a:ext cx="123444" cy="123456"/>
              </a:xfrm>
              <a:prstGeom prst="rect">
                <a:avLst/>
              </a:prstGeom>
            </p:spPr>
          </p:pic>
        </p:grpSp>
        <p:pic>
          <p:nvPicPr>
            <p:cNvPr id="27" name="object 13">
              <a:extLst>
                <a:ext uri="{FF2B5EF4-FFF2-40B4-BE49-F238E27FC236}">
                  <a16:creationId xmlns:a16="http://schemas.microsoft.com/office/drawing/2014/main" id="{A8A614DE-8F90-C841-BD45-90AA4EF4489D}"/>
                </a:ext>
              </a:extLst>
            </p:cNvPr>
            <p:cNvPicPr/>
            <p:nvPr/>
          </p:nvPicPr>
          <p:blipFill>
            <a:blip r:embed="rId7" cstate="print">
              <a:lum bright="70000" contrast="-70000"/>
            </a:blip>
            <a:stretch>
              <a:fillRect/>
            </a:stretch>
          </p:blipFill>
          <p:spPr>
            <a:xfrm>
              <a:off x="11942201" y="3189269"/>
              <a:ext cx="123444" cy="123456"/>
            </a:xfrm>
            <a:prstGeom prst="rect">
              <a:avLst/>
            </a:prstGeom>
          </p:spPr>
        </p:pic>
        <p:pic>
          <p:nvPicPr>
            <p:cNvPr id="28" name="object 14">
              <a:extLst>
                <a:ext uri="{FF2B5EF4-FFF2-40B4-BE49-F238E27FC236}">
                  <a16:creationId xmlns:a16="http://schemas.microsoft.com/office/drawing/2014/main" id="{C63C7DD4-9524-F363-6149-67E6D602EB68}"/>
                </a:ext>
              </a:extLst>
            </p:cNvPr>
            <p:cNvPicPr/>
            <p:nvPr/>
          </p:nvPicPr>
          <p:blipFill>
            <a:blip r:embed="rId5" cstate="print">
              <a:lum bright="70000" contrast="-70000"/>
            </a:blip>
            <a:stretch>
              <a:fillRect/>
            </a:stretch>
          </p:blipFill>
          <p:spPr>
            <a:xfrm>
              <a:off x="11942201" y="3013862"/>
              <a:ext cx="123444" cy="123456"/>
            </a:xfrm>
            <a:prstGeom prst="rect">
              <a:avLst/>
            </a:prstGeom>
          </p:spPr>
        </p:pic>
        <p:pic>
          <p:nvPicPr>
            <p:cNvPr id="29" name="object 15">
              <a:extLst>
                <a:ext uri="{FF2B5EF4-FFF2-40B4-BE49-F238E27FC236}">
                  <a16:creationId xmlns:a16="http://schemas.microsoft.com/office/drawing/2014/main" id="{71FE846B-4DDF-FA08-841F-24324E42548C}"/>
                </a:ext>
              </a:extLst>
            </p:cNvPr>
            <p:cNvPicPr/>
            <p:nvPr/>
          </p:nvPicPr>
          <p:blipFill>
            <a:blip r:embed="rId5" cstate="print">
              <a:lum bright="70000" contrast="-70000"/>
            </a:blip>
            <a:stretch>
              <a:fillRect/>
            </a:stretch>
          </p:blipFill>
          <p:spPr>
            <a:xfrm>
              <a:off x="11942201" y="2838456"/>
              <a:ext cx="123444" cy="123456"/>
            </a:xfrm>
            <a:prstGeom prst="rect">
              <a:avLst/>
            </a:prstGeom>
          </p:spPr>
        </p:pic>
      </p:grpSp>
      <p:pic>
        <p:nvPicPr>
          <p:cNvPr id="32" name="Graphic 31">
            <a:extLst>
              <a:ext uri="{FF2B5EF4-FFF2-40B4-BE49-F238E27FC236}">
                <a16:creationId xmlns:a16="http://schemas.microsoft.com/office/drawing/2014/main" id="{6F2AB069-56EE-E517-F203-F2CD023FDD8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294757" y="1035091"/>
            <a:ext cx="3228787" cy="1291515"/>
          </a:xfrm>
          <a:prstGeom prst="rect">
            <a:avLst/>
          </a:prstGeom>
        </p:spPr>
      </p:pic>
      <p:sp>
        <p:nvSpPr>
          <p:cNvPr id="36" name="Slide Number Placeholder 35">
            <a:extLst>
              <a:ext uri="{FF2B5EF4-FFF2-40B4-BE49-F238E27FC236}">
                <a16:creationId xmlns:a16="http://schemas.microsoft.com/office/drawing/2014/main" id="{8D87DF50-437E-D115-FB7C-D50AB7D8ED15}"/>
              </a:ext>
            </a:extLst>
          </p:cNvPr>
          <p:cNvSpPr>
            <a:spLocks noGrp="1"/>
          </p:cNvSpPr>
          <p:nvPr>
            <p:ph type="sldNum" sz="quarter" idx="11"/>
          </p:nvPr>
        </p:nvSpPr>
        <p:spPr>
          <a:xfrm>
            <a:off x="4643599" y="6316104"/>
            <a:ext cx="2531102" cy="274320"/>
          </a:xfrm>
        </p:spPr>
        <p:txBody>
          <a:bodyPr/>
          <a:lstStyle>
            <a:lvl1pPr>
              <a:defRPr>
                <a:solidFill>
                  <a:schemeClr val="bg1"/>
                </a:solidFill>
                <a:latin typeface="+mj-lt"/>
              </a:defRPr>
            </a:lvl1pPr>
          </a:lstStyle>
          <a:p>
            <a:r>
              <a:rPr lang="en-US"/>
              <a:t>DATE</a:t>
            </a:r>
            <a:endParaRPr lang="en-US" dirty="0"/>
          </a:p>
        </p:txBody>
      </p:sp>
    </p:spTree>
    <p:extLst>
      <p:ext uri="{BB962C8B-B14F-4D97-AF65-F5344CB8AC3E}">
        <p14:creationId xmlns:p14="http://schemas.microsoft.com/office/powerpoint/2010/main" val="352216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2">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0E4CAB4-E6FD-47ED-B14C-4CF8DF4BB7B1}"/>
              </a:ext>
            </a:extLst>
          </p:cNvPr>
          <p:cNvSpPr/>
          <p:nvPr userDrawn="1"/>
        </p:nvSpPr>
        <p:spPr>
          <a:xfrm rot="16200000">
            <a:off x="2641094" y="-2690085"/>
            <a:ext cx="6857998" cy="12213784"/>
          </a:xfrm>
          <a:prstGeom prst="rtTriangle">
            <a:avLst/>
          </a:prstGeom>
          <a:solidFill>
            <a:srgbClr val="BDA2A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 name="Google Shape;262;p2">
            <a:extLst>
              <a:ext uri="{FF2B5EF4-FFF2-40B4-BE49-F238E27FC236}">
                <a16:creationId xmlns:a16="http://schemas.microsoft.com/office/drawing/2014/main" id="{423E3237-8BE7-40E6-B736-F5D6DC1095A5}"/>
              </a:ext>
            </a:extLst>
          </p:cNvPr>
          <p:cNvPicPr preferRelativeResize="0"/>
          <p:nvPr userDrawn="1"/>
        </p:nvPicPr>
        <p:blipFill rotWithShape="1">
          <a:blip r:embed="rId2">
            <a:alphaModFix/>
          </a:blip>
          <a:srcRect/>
          <a:stretch/>
        </p:blipFill>
        <p:spPr>
          <a:xfrm>
            <a:off x="10160400" y="6139848"/>
            <a:ext cx="1867789" cy="763562"/>
          </a:xfrm>
          <a:prstGeom prst="rect">
            <a:avLst/>
          </a:prstGeom>
          <a:noFill/>
          <a:ln>
            <a:noFill/>
          </a:ln>
        </p:spPr>
      </p:pic>
      <p:pic>
        <p:nvPicPr>
          <p:cNvPr id="5" name="Picture 4" descr="Background pattern&#10;&#10;Description automatically generated">
            <a:extLst>
              <a:ext uri="{FF2B5EF4-FFF2-40B4-BE49-F238E27FC236}">
                <a16:creationId xmlns:a16="http://schemas.microsoft.com/office/drawing/2014/main" id="{C61D5EEB-D2D3-4FD2-833C-1471ED5F7FBE}"/>
              </a:ext>
            </a:extLst>
          </p:cNvPr>
          <p:cNvPicPr>
            <a:picLocks noChangeAspect="1"/>
          </p:cNvPicPr>
          <p:nvPr userDrawn="1"/>
        </p:nvPicPr>
        <p:blipFill>
          <a:blip r:embed="rId3"/>
          <a:stretch>
            <a:fillRect/>
          </a:stretch>
        </p:blipFill>
        <p:spPr>
          <a:xfrm>
            <a:off x="-1186" y="-3307"/>
            <a:ext cx="495884" cy="6858000"/>
          </a:xfrm>
          <a:prstGeom prst="rect">
            <a:avLst/>
          </a:prstGeom>
        </p:spPr>
      </p:pic>
      <p:sp>
        <p:nvSpPr>
          <p:cNvPr id="6" name="Rectangle 5">
            <a:extLst>
              <a:ext uri="{FF2B5EF4-FFF2-40B4-BE49-F238E27FC236}">
                <a16:creationId xmlns:a16="http://schemas.microsoft.com/office/drawing/2014/main" id="{0F8754B8-46BF-4DA6-8524-AF65AAF9ECF7}"/>
              </a:ext>
            </a:extLst>
          </p:cNvPr>
          <p:cNvSpPr/>
          <p:nvPr userDrawn="1"/>
        </p:nvSpPr>
        <p:spPr>
          <a:xfrm>
            <a:off x="1209208" y="568182"/>
            <a:ext cx="67521" cy="327317"/>
          </a:xfrm>
          <a:prstGeom prst="rect">
            <a:avLst/>
          </a:prstGeom>
          <a:solidFill>
            <a:srgbClr val="B9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Google Shape;264;p2">
            <a:extLst>
              <a:ext uri="{FF2B5EF4-FFF2-40B4-BE49-F238E27FC236}">
                <a16:creationId xmlns:a16="http://schemas.microsoft.com/office/drawing/2014/main" id="{5AE8BBE8-5444-4BD2-B0CE-A176281CAED0}"/>
              </a:ext>
            </a:extLst>
          </p:cNvPr>
          <p:cNvSpPr txBox="1">
            <a:spLocks noGrp="1"/>
          </p:cNvSpPr>
          <p:nvPr>
            <p:ph type="body" idx="1"/>
          </p:nvPr>
        </p:nvSpPr>
        <p:spPr>
          <a:xfrm>
            <a:off x="1312351" y="1338475"/>
            <a:ext cx="10363200" cy="4714854"/>
          </a:xfrm>
          <a:prstGeom prst="rect">
            <a:avLst/>
          </a:prstGeom>
          <a:noFill/>
          <a:ln>
            <a:noFill/>
          </a:ln>
        </p:spPr>
        <p:txBody>
          <a:bodyPr spcFirstLastPara="1" wrap="square" lIns="91425" tIns="91425" rIns="91425" bIns="91425" anchor="t" anchorCtr="0">
            <a:noAutofit/>
          </a:bodyPr>
          <a:lstStyle>
            <a:lvl1pPr marL="0" indent="0">
              <a:spcAft>
                <a:spcPts val="1920"/>
              </a:spcAft>
              <a:buNone/>
              <a:defRPr>
                <a:latin typeface="Open Sans" panose="020B0606030504020204" pitchFamily="34" charset="0"/>
                <a:ea typeface="Open Sans" panose="020B0606030504020204" pitchFamily="34" charset="0"/>
                <a:cs typeface="Open Sans" panose="020B0606030504020204" pitchFamily="34" charset="0"/>
              </a:defRPr>
            </a:lvl1pPr>
          </a:lstStyle>
          <a:p>
            <a:pPr marL="0" indent="0">
              <a:spcAft>
                <a:spcPts val="1600"/>
              </a:spcAft>
              <a:buNone/>
            </a:pPr>
            <a:endParaRPr dirty="0"/>
          </a:p>
        </p:txBody>
      </p:sp>
      <p:sp>
        <p:nvSpPr>
          <p:cNvPr id="8" name="Google Shape;10;p20">
            <a:extLst>
              <a:ext uri="{FF2B5EF4-FFF2-40B4-BE49-F238E27FC236}">
                <a16:creationId xmlns:a16="http://schemas.microsoft.com/office/drawing/2014/main" id="{2A9B4F0D-3EDC-4DCE-8F61-8A931E993A46}"/>
              </a:ext>
            </a:extLst>
          </p:cNvPr>
          <p:cNvSpPr txBox="1">
            <a:spLocks noGrp="1"/>
          </p:cNvSpPr>
          <p:nvPr>
            <p:ph type="title"/>
          </p:nvPr>
        </p:nvSpPr>
        <p:spPr>
          <a:xfrm>
            <a:off x="1297785" y="380294"/>
            <a:ext cx="10357445" cy="76356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3360" b="1" i="0" u="none" strike="noStrike" cap="none">
                <a:solidFill>
                  <a:srgbClr val="6A0A1F"/>
                </a:solidFill>
                <a:latin typeface="Roboto Condensed" panose="02000000000000000000" pitchFamily="2" charset="0"/>
                <a:ea typeface="Roboto Condensed" panose="02000000000000000000" pitchFamily="2" charset="0"/>
                <a:cs typeface="Arial"/>
                <a:sym typeface="Arial"/>
              </a:defRPr>
            </a:lvl1pPr>
            <a:lvl2pPr marR="0" lvl="1"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3753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3">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D605473B-ED84-4CAA-BD4E-FD18451F2142}"/>
              </a:ext>
            </a:extLst>
          </p:cNvPr>
          <p:cNvSpPr/>
          <p:nvPr userDrawn="1"/>
        </p:nvSpPr>
        <p:spPr>
          <a:xfrm rot="5400000">
            <a:off x="2708536" y="-2622863"/>
            <a:ext cx="6857998" cy="12130716"/>
          </a:xfrm>
          <a:prstGeom prst="rtTriangle">
            <a:avLst/>
          </a:prstGeom>
          <a:solidFill>
            <a:srgbClr val="BDA2A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 name="Google Shape;262;p2">
            <a:extLst>
              <a:ext uri="{FF2B5EF4-FFF2-40B4-BE49-F238E27FC236}">
                <a16:creationId xmlns:a16="http://schemas.microsoft.com/office/drawing/2014/main" id="{3FF7D91C-512E-4546-B2E2-3032051CF4D2}"/>
              </a:ext>
            </a:extLst>
          </p:cNvPr>
          <p:cNvPicPr preferRelativeResize="0"/>
          <p:nvPr userDrawn="1"/>
        </p:nvPicPr>
        <p:blipFill rotWithShape="1">
          <a:blip r:embed="rId2">
            <a:alphaModFix/>
          </a:blip>
          <a:srcRect/>
          <a:stretch/>
        </p:blipFill>
        <p:spPr>
          <a:xfrm>
            <a:off x="10160400" y="6139848"/>
            <a:ext cx="1867789" cy="763562"/>
          </a:xfrm>
          <a:prstGeom prst="rect">
            <a:avLst/>
          </a:prstGeom>
          <a:noFill/>
          <a:ln>
            <a:noFill/>
          </a:ln>
        </p:spPr>
      </p:pic>
      <p:pic>
        <p:nvPicPr>
          <p:cNvPr id="5" name="Picture 4" descr="Background pattern&#10;&#10;Description automatically generated">
            <a:extLst>
              <a:ext uri="{FF2B5EF4-FFF2-40B4-BE49-F238E27FC236}">
                <a16:creationId xmlns:a16="http://schemas.microsoft.com/office/drawing/2014/main" id="{2F6D28C2-7A86-47C5-9E1D-6CC576ED1586}"/>
              </a:ext>
            </a:extLst>
          </p:cNvPr>
          <p:cNvPicPr>
            <a:picLocks noChangeAspect="1"/>
          </p:cNvPicPr>
          <p:nvPr userDrawn="1"/>
        </p:nvPicPr>
        <p:blipFill>
          <a:blip r:embed="rId3"/>
          <a:stretch>
            <a:fillRect/>
          </a:stretch>
        </p:blipFill>
        <p:spPr>
          <a:xfrm>
            <a:off x="-1186" y="-3307"/>
            <a:ext cx="495884" cy="6858000"/>
          </a:xfrm>
          <a:prstGeom prst="rect">
            <a:avLst/>
          </a:prstGeom>
        </p:spPr>
      </p:pic>
      <p:sp>
        <p:nvSpPr>
          <p:cNvPr id="6" name="Rectangle 5">
            <a:extLst>
              <a:ext uri="{FF2B5EF4-FFF2-40B4-BE49-F238E27FC236}">
                <a16:creationId xmlns:a16="http://schemas.microsoft.com/office/drawing/2014/main" id="{3F437A22-2BE7-4B6F-96CA-B9CB0C0AE696}"/>
              </a:ext>
            </a:extLst>
          </p:cNvPr>
          <p:cNvSpPr/>
          <p:nvPr userDrawn="1"/>
        </p:nvSpPr>
        <p:spPr>
          <a:xfrm>
            <a:off x="1209208" y="568182"/>
            <a:ext cx="67521" cy="327317"/>
          </a:xfrm>
          <a:prstGeom prst="rect">
            <a:avLst/>
          </a:prstGeom>
          <a:solidFill>
            <a:srgbClr val="B9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Google Shape;264;p2">
            <a:extLst>
              <a:ext uri="{FF2B5EF4-FFF2-40B4-BE49-F238E27FC236}">
                <a16:creationId xmlns:a16="http://schemas.microsoft.com/office/drawing/2014/main" id="{9EB2B733-70C7-4A77-9017-2A9DC4FB0213}"/>
              </a:ext>
            </a:extLst>
          </p:cNvPr>
          <p:cNvSpPr txBox="1">
            <a:spLocks noGrp="1"/>
          </p:cNvSpPr>
          <p:nvPr>
            <p:ph type="body" idx="1"/>
          </p:nvPr>
        </p:nvSpPr>
        <p:spPr>
          <a:xfrm>
            <a:off x="1312351" y="1338475"/>
            <a:ext cx="10363200" cy="4714854"/>
          </a:xfrm>
          <a:prstGeom prst="rect">
            <a:avLst/>
          </a:prstGeom>
          <a:noFill/>
          <a:ln>
            <a:noFill/>
          </a:ln>
        </p:spPr>
        <p:txBody>
          <a:bodyPr spcFirstLastPara="1" wrap="square" lIns="91425" tIns="91425" rIns="91425" bIns="91425" anchor="t" anchorCtr="0">
            <a:noAutofit/>
          </a:bodyPr>
          <a:lstStyle>
            <a:lvl1pPr marL="0" indent="0">
              <a:spcAft>
                <a:spcPts val="1920"/>
              </a:spcAft>
              <a:buClr>
                <a:srgbClr val="6A0A1F"/>
              </a:buClr>
              <a:buFont typeface="Arial" panose="020B0604020202020204" pitchFamily="34" charset="0"/>
              <a:buNone/>
              <a:defRPr>
                <a:latin typeface="Open Sans" panose="020B0606030504020204" pitchFamily="34" charset="0"/>
                <a:ea typeface="Open Sans" panose="020B0606030504020204" pitchFamily="34" charset="0"/>
                <a:cs typeface="Open Sans" panose="020B0606030504020204" pitchFamily="34" charset="0"/>
              </a:defRPr>
            </a:lvl1pPr>
          </a:lstStyle>
          <a:p>
            <a:pPr marL="0" indent="0">
              <a:spcAft>
                <a:spcPts val="1600"/>
              </a:spcAft>
              <a:buNone/>
            </a:pPr>
            <a:endParaRPr lang="en-GB" dirty="0"/>
          </a:p>
        </p:txBody>
      </p:sp>
      <p:sp>
        <p:nvSpPr>
          <p:cNvPr id="8" name="Google Shape;10;p20">
            <a:extLst>
              <a:ext uri="{FF2B5EF4-FFF2-40B4-BE49-F238E27FC236}">
                <a16:creationId xmlns:a16="http://schemas.microsoft.com/office/drawing/2014/main" id="{565663D5-286D-46D1-981C-8C06F244CB72}"/>
              </a:ext>
            </a:extLst>
          </p:cNvPr>
          <p:cNvSpPr txBox="1">
            <a:spLocks noGrp="1"/>
          </p:cNvSpPr>
          <p:nvPr>
            <p:ph type="title"/>
          </p:nvPr>
        </p:nvSpPr>
        <p:spPr>
          <a:xfrm>
            <a:off x="1297785" y="380294"/>
            <a:ext cx="10357445" cy="76356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3360" b="1" i="0" u="none" strike="noStrike" cap="none">
                <a:solidFill>
                  <a:srgbClr val="6A0A1F"/>
                </a:solidFill>
                <a:latin typeface="Roboto Condensed" panose="02000000000000000000" pitchFamily="2" charset="0"/>
                <a:ea typeface="Roboto Condensed" panose="02000000000000000000" pitchFamily="2" charset="0"/>
                <a:cs typeface="Arial"/>
                <a:sym typeface="Arial"/>
              </a:defRPr>
            </a:lvl1pPr>
            <a:lvl2pPr marR="0" lvl="1"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336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75687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breaker 9">
    <p:spTree>
      <p:nvGrpSpPr>
        <p:cNvPr id="1" name=""/>
        <p:cNvGrpSpPr/>
        <p:nvPr/>
      </p:nvGrpSpPr>
      <p:grpSpPr>
        <a:xfrm>
          <a:off x="0" y="0"/>
          <a:ext cx="0" cy="0"/>
          <a:chOff x="0" y="0"/>
          <a:chExt cx="0" cy="0"/>
        </a:xfrm>
      </p:grpSpPr>
      <p:pic>
        <p:nvPicPr>
          <p:cNvPr id="4" name="Google Shape;84;p47">
            <a:extLst>
              <a:ext uri="{FF2B5EF4-FFF2-40B4-BE49-F238E27FC236}">
                <a16:creationId xmlns:a16="http://schemas.microsoft.com/office/drawing/2014/main" id="{4C1F78E6-96A6-4636-9415-8D06BDEF2123}"/>
              </a:ext>
            </a:extLst>
          </p:cNvPr>
          <p:cNvPicPr preferRelativeResize="0"/>
          <p:nvPr userDrawn="1"/>
        </p:nvPicPr>
        <p:blipFill rotWithShape="1">
          <a:blip r:embed="rId2">
            <a:alphaModFix/>
          </a:blip>
          <a:srcRect l="523" r="534"/>
          <a:stretch/>
        </p:blipFill>
        <p:spPr>
          <a:xfrm>
            <a:off x="2" y="-81001"/>
            <a:ext cx="12284100" cy="7059959"/>
          </a:xfrm>
          <a:prstGeom prst="rect">
            <a:avLst/>
          </a:prstGeom>
          <a:noFill/>
          <a:ln>
            <a:noFill/>
          </a:ln>
        </p:spPr>
      </p:pic>
      <p:sp>
        <p:nvSpPr>
          <p:cNvPr id="5" name="Google Shape;83;p47">
            <a:extLst>
              <a:ext uri="{FF2B5EF4-FFF2-40B4-BE49-F238E27FC236}">
                <a16:creationId xmlns:a16="http://schemas.microsoft.com/office/drawing/2014/main" id="{1C8CC384-1106-43F0-970C-36C1B6337F3A}"/>
              </a:ext>
            </a:extLst>
          </p:cNvPr>
          <p:cNvSpPr/>
          <p:nvPr userDrawn="1"/>
        </p:nvSpPr>
        <p:spPr>
          <a:xfrm>
            <a:off x="-5499" y="-81000"/>
            <a:ext cx="12289600" cy="7059960"/>
          </a:xfrm>
          <a:prstGeom prst="rect">
            <a:avLst/>
          </a:prstGeom>
          <a:solidFill>
            <a:srgbClr val="6A0A1F">
              <a:alpha val="84000"/>
            </a:srgbClr>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80" b="0" i="0" u="none" strike="noStrike" cap="none">
              <a:solidFill>
                <a:srgbClr val="000000"/>
              </a:solidFill>
              <a:latin typeface="Arial"/>
              <a:ea typeface="Arial"/>
              <a:cs typeface="Arial"/>
              <a:sym typeface="Arial"/>
            </a:endParaRPr>
          </a:p>
        </p:txBody>
      </p:sp>
      <p:pic>
        <p:nvPicPr>
          <p:cNvPr id="6" name="Google Shape;87;p47">
            <a:extLst>
              <a:ext uri="{FF2B5EF4-FFF2-40B4-BE49-F238E27FC236}">
                <a16:creationId xmlns:a16="http://schemas.microsoft.com/office/drawing/2014/main" id="{F90C5186-1B56-4D69-BFA9-50D0862E4B87}"/>
              </a:ext>
            </a:extLst>
          </p:cNvPr>
          <p:cNvPicPr preferRelativeResize="0"/>
          <p:nvPr userDrawn="1"/>
        </p:nvPicPr>
        <p:blipFill rotWithShape="1">
          <a:blip r:embed="rId3">
            <a:alphaModFix/>
          </a:blip>
          <a:srcRect/>
          <a:stretch/>
        </p:blipFill>
        <p:spPr>
          <a:xfrm>
            <a:off x="4762425" y="5534767"/>
            <a:ext cx="2667152" cy="951120"/>
          </a:xfrm>
          <a:prstGeom prst="rect">
            <a:avLst/>
          </a:prstGeom>
          <a:noFill/>
          <a:ln>
            <a:noFill/>
          </a:ln>
        </p:spPr>
      </p:pic>
      <p:sp>
        <p:nvSpPr>
          <p:cNvPr id="7" name="Google Shape;79;p46">
            <a:extLst>
              <a:ext uri="{FF2B5EF4-FFF2-40B4-BE49-F238E27FC236}">
                <a16:creationId xmlns:a16="http://schemas.microsoft.com/office/drawing/2014/main" id="{21C5A0CC-D8A3-4A16-B69D-D6A706F2872D}"/>
              </a:ext>
            </a:extLst>
          </p:cNvPr>
          <p:cNvSpPr txBox="1">
            <a:spLocks noGrp="1"/>
          </p:cNvSpPr>
          <p:nvPr>
            <p:ph type="title"/>
          </p:nvPr>
        </p:nvSpPr>
        <p:spPr>
          <a:xfrm>
            <a:off x="415601" y="2867800"/>
            <a:ext cx="11360800" cy="112248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oboto Condensed"/>
              <a:buNone/>
              <a:defRPr sz="4320" b="1">
                <a:solidFill>
                  <a:schemeClr val="lt1"/>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4320"/>
            </a:lvl2pPr>
            <a:lvl3pPr lvl="2" algn="ctr">
              <a:lnSpc>
                <a:spcPct val="100000"/>
              </a:lnSpc>
              <a:spcBef>
                <a:spcPts val="0"/>
              </a:spcBef>
              <a:spcAft>
                <a:spcPts val="0"/>
              </a:spcAft>
              <a:buSzPts val="3600"/>
              <a:buNone/>
              <a:defRPr sz="4320"/>
            </a:lvl3pPr>
            <a:lvl4pPr lvl="3" algn="ctr">
              <a:lnSpc>
                <a:spcPct val="100000"/>
              </a:lnSpc>
              <a:spcBef>
                <a:spcPts val="0"/>
              </a:spcBef>
              <a:spcAft>
                <a:spcPts val="0"/>
              </a:spcAft>
              <a:buSzPts val="3600"/>
              <a:buNone/>
              <a:defRPr sz="4320"/>
            </a:lvl4pPr>
            <a:lvl5pPr lvl="4" algn="ctr">
              <a:lnSpc>
                <a:spcPct val="100000"/>
              </a:lnSpc>
              <a:spcBef>
                <a:spcPts val="0"/>
              </a:spcBef>
              <a:spcAft>
                <a:spcPts val="0"/>
              </a:spcAft>
              <a:buSzPts val="3600"/>
              <a:buNone/>
              <a:defRPr sz="4320"/>
            </a:lvl5pPr>
            <a:lvl6pPr lvl="5" algn="ctr">
              <a:lnSpc>
                <a:spcPct val="100000"/>
              </a:lnSpc>
              <a:spcBef>
                <a:spcPts val="0"/>
              </a:spcBef>
              <a:spcAft>
                <a:spcPts val="0"/>
              </a:spcAft>
              <a:buSzPts val="3600"/>
              <a:buNone/>
              <a:defRPr sz="4320"/>
            </a:lvl6pPr>
            <a:lvl7pPr lvl="6" algn="ctr">
              <a:lnSpc>
                <a:spcPct val="100000"/>
              </a:lnSpc>
              <a:spcBef>
                <a:spcPts val="0"/>
              </a:spcBef>
              <a:spcAft>
                <a:spcPts val="0"/>
              </a:spcAft>
              <a:buSzPts val="3600"/>
              <a:buNone/>
              <a:defRPr sz="4320"/>
            </a:lvl7pPr>
            <a:lvl8pPr lvl="7" algn="ctr">
              <a:lnSpc>
                <a:spcPct val="100000"/>
              </a:lnSpc>
              <a:spcBef>
                <a:spcPts val="0"/>
              </a:spcBef>
              <a:spcAft>
                <a:spcPts val="0"/>
              </a:spcAft>
              <a:buSzPts val="3600"/>
              <a:buNone/>
              <a:defRPr sz="4320"/>
            </a:lvl8pPr>
            <a:lvl9pPr lvl="8" algn="ctr">
              <a:lnSpc>
                <a:spcPct val="100000"/>
              </a:lnSpc>
              <a:spcBef>
                <a:spcPts val="0"/>
              </a:spcBef>
              <a:spcAft>
                <a:spcPts val="0"/>
              </a:spcAft>
              <a:buSzPts val="3600"/>
              <a:buNone/>
              <a:defRPr sz="4320"/>
            </a:lvl9pPr>
          </a:lstStyle>
          <a:p>
            <a:endParaRPr dirty="0"/>
          </a:p>
        </p:txBody>
      </p:sp>
    </p:spTree>
    <p:extLst>
      <p:ext uri="{BB962C8B-B14F-4D97-AF65-F5344CB8AC3E}">
        <p14:creationId xmlns:p14="http://schemas.microsoft.com/office/powerpoint/2010/main" val="2430817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609601" y="251958"/>
            <a:ext cx="8410223" cy="1143000"/>
          </a:xfrm>
        </p:spPr>
        <p:txBody>
          <a:bodyPr/>
          <a:lstStyle/>
          <a:p>
            <a:r>
              <a:rPr lang="en-US"/>
              <a:t>Click to edit Master title style</a:t>
            </a:r>
            <a:endParaRPr lang="en-US" dirty="0"/>
          </a:p>
        </p:txBody>
      </p:sp>
      <p:sp>
        <p:nvSpPr>
          <p:cNvPr id="7"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AE9E-D978-444D-B9B4-84F944A291BE}" type="slidenum">
              <a:rPr lang="en-US" smtClean="0"/>
              <a:t>‹#›</a:t>
            </a:fld>
            <a:endParaRPr lang="en-US"/>
          </a:p>
        </p:txBody>
      </p:sp>
      <p:sp>
        <p:nvSpPr>
          <p:cNvPr id="3" name="Text Placeholder 2"/>
          <p:cNvSpPr>
            <a:spLocks noGrp="1"/>
          </p:cNvSpPr>
          <p:nvPr>
            <p:ph type="body" sz="quarter" idx="10"/>
          </p:nvPr>
        </p:nvSpPr>
        <p:spPr>
          <a:xfrm>
            <a:off x="609600" y="1754189"/>
            <a:ext cx="10972800" cy="445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24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1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512526F-1ED1-5A1A-302B-08D3A72D3033}"/>
              </a:ext>
            </a:extLst>
          </p:cNvPr>
          <p:cNvPicPr>
            <a:picLocks noChangeAspect="1"/>
          </p:cNvPicPr>
          <p:nvPr userDrawn="1"/>
        </p:nvPicPr>
        <p:blipFill>
          <a:blip r:embed="rId2"/>
          <a:stretch>
            <a:fillRect/>
          </a:stretch>
        </p:blipFill>
        <p:spPr>
          <a:xfrm>
            <a:off x="-1187" y="-3307"/>
            <a:ext cx="638682" cy="6858000"/>
          </a:xfrm>
          <a:prstGeom prst="rect">
            <a:avLst/>
          </a:prstGeom>
        </p:spPr>
      </p:pic>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099595" y="235034"/>
            <a:ext cx="10638315" cy="485648"/>
          </a:xfrm>
        </p:spPr>
        <p:txBody>
          <a:bodyPr>
            <a:noAutofit/>
          </a:bodyPr>
          <a:lstStyle>
            <a:lvl1pPr algn="l">
              <a:lnSpc>
                <a:spcPct val="100000"/>
              </a:lnSpc>
              <a:defRPr sz="2800" cap="none"/>
            </a:lvl1pPr>
          </a:lstStyle>
          <a:p>
            <a:r>
              <a:rPr lang="en-US" dirty="0"/>
              <a:t>Click To Edit Master Title Style</a:t>
            </a:r>
          </a:p>
        </p:txBody>
      </p:sp>
      <p:sp>
        <p:nvSpPr>
          <p:cNvPr id="3" name="Content Placeholder 2">
            <a:extLst>
              <a:ext uri="{FF2B5EF4-FFF2-40B4-BE49-F238E27FC236}">
                <a16:creationId xmlns:a16="http://schemas.microsoft.com/office/drawing/2014/main" id="{7B7D16D4-7E25-9912-ACC8-B00F43313368}"/>
              </a:ext>
            </a:extLst>
          </p:cNvPr>
          <p:cNvSpPr>
            <a:spLocks noGrp="1"/>
          </p:cNvSpPr>
          <p:nvPr>
            <p:ph idx="1"/>
          </p:nvPr>
        </p:nvSpPr>
        <p:spPr>
          <a:xfrm>
            <a:off x="1099595" y="998377"/>
            <a:ext cx="10638315" cy="5486400"/>
          </a:xfrm>
        </p:spPr>
        <p:txBody>
          <a:bodyPr>
            <a:noAutofit/>
          </a:bodyPr>
          <a:lstStyle>
            <a:lvl1pPr marL="285750" indent="-285750">
              <a:buFont typeface="Arial" panose="020B0604020202020204" pitchFamily="34" charset="0"/>
              <a:buChar cha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F70F300C-FC15-78C9-279A-52F418544E7E}"/>
              </a:ext>
            </a:extLst>
          </p:cNvPr>
          <p:cNvGrpSpPr/>
          <p:nvPr userDrawn="1"/>
        </p:nvGrpSpPr>
        <p:grpSpPr>
          <a:xfrm>
            <a:off x="11942201" y="2838456"/>
            <a:ext cx="123825" cy="1335476"/>
            <a:chOff x="11942201" y="2838456"/>
            <a:chExt cx="123825" cy="1335476"/>
          </a:xfrm>
        </p:grpSpPr>
        <p:pic>
          <p:nvPicPr>
            <p:cNvPr id="5" name="object 7">
              <a:extLst>
                <a:ext uri="{FF2B5EF4-FFF2-40B4-BE49-F238E27FC236}">
                  <a16:creationId xmlns:a16="http://schemas.microsoft.com/office/drawing/2014/main" id="{311BCB48-215B-90A1-460C-AB4507751F8E}"/>
                </a:ext>
              </a:extLst>
            </p:cNvPr>
            <p:cNvPicPr/>
            <p:nvPr/>
          </p:nvPicPr>
          <p:blipFill>
            <a:blip r:embed="rId3" cstate="print"/>
            <a:stretch>
              <a:fillRect/>
            </a:stretch>
          </p:blipFill>
          <p:spPr>
            <a:xfrm>
              <a:off x="11942201" y="4050463"/>
              <a:ext cx="123444" cy="123469"/>
            </a:xfrm>
            <a:prstGeom prst="rect">
              <a:avLst/>
            </a:prstGeom>
          </p:spPr>
        </p:pic>
        <p:pic>
          <p:nvPicPr>
            <p:cNvPr id="12" name="object 8">
              <a:extLst>
                <a:ext uri="{FF2B5EF4-FFF2-40B4-BE49-F238E27FC236}">
                  <a16:creationId xmlns:a16="http://schemas.microsoft.com/office/drawing/2014/main" id="{32910126-D22A-ED20-F8FF-0C3D79A80FEB}"/>
                </a:ext>
              </a:extLst>
            </p:cNvPr>
            <p:cNvPicPr/>
            <p:nvPr/>
          </p:nvPicPr>
          <p:blipFill>
            <a:blip r:embed="rId3" cstate="print"/>
            <a:stretch>
              <a:fillRect/>
            </a:stretch>
          </p:blipFill>
          <p:spPr>
            <a:xfrm>
              <a:off x="11942201" y="3875056"/>
              <a:ext cx="123444" cy="123469"/>
            </a:xfrm>
            <a:prstGeom prst="rect">
              <a:avLst/>
            </a:prstGeom>
          </p:spPr>
        </p:pic>
        <p:pic>
          <p:nvPicPr>
            <p:cNvPr id="15" name="object 9">
              <a:extLst>
                <a:ext uri="{FF2B5EF4-FFF2-40B4-BE49-F238E27FC236}">
                  <a16:creationId xmlns:a16="http://schemas.microsoft.com/office/drawing/2014/main" id="{819DB944-088F-4371-4DBE-B42A608F8163}"/>
                </a:ext>
              </a:extLst>
            </p:cNvPr>
            <p:cNvPicPr/>
            <p:nvPr/>
          </p:nvPicPr>
          <p:blipFill>
            <a:blip r:embed="rId4" cstate="print"/>
            <a:stretch>
              <a:fillRect/>
            </a:stretch>
          </p:blipFill>
          <p:spPr>
            <a:xfrm>
              <a:off x="11942201" y="3699662"/>
              <a:ext cx="123444" cy="123456"/>
            </a:xfrm>
            <a:prstGeom prst="rect">
              <a:avLst/>
            </a:prstGeom>
          </p:spPr>
        </p:pic>
        <p:grpSp>
          <p:nvGrpSpPr>
            <p:cNvPr id="16" name="object 10">
              <a:extLst>
                <a:ext uri="{FF2B5EF4-FFF2-40B4-BE49-F238E27FC236}">
                  <a16:creationId xmlns:a16="http://schemas.microsoft.com/office/drawing/2014/main" id="{FFDD1E9E-D9FA-C1AC-0D0A-C240700032E6}"/>
                </a:ext>
              </a:extLst>
            </p:cNvPr>
            <p:cNvGrpSpPr/>
            <p:nvPr/>
          </p:nvGrpSpPr>
          <p:grpSpPr>
            <a:xfrm>
              <a:off x="11942201" y="3364676"/>
              <a:ext cx="123825" cy="283210"/>
              <a:chOff x="11925875" y="3263078"/>
              <a:chExt cx="123825" cy="283210"/>
            </a:xfrm>
          </p:grpSpPr>
          <p:pic>
            <p:nvPicPr>
              <p:cNvPr id="20" name="object 11">
                <a:extLst>
                  <a:ext uri="{FF2B5EF4-FFF2-40B4-BE49-F238E27FC236}">
                    <a16:creationId xmlns:a16="http://schemas.microsoft.com/office/drawing/2014/main" id="{D6D98853-2608-8582-6DC1-FFDD88024978}"/>
                  </a:ext>
                </a:extLst>
              </p:cNvPr>
              <p:cNvPicPr/>
              <p:nvPr/>
            </p:nvPicPr>
            <p:blipFill>
              <a:blip r:embed="rId4" cstate="print"/>
              <a:stretch>
                <a:fillRect/>
              </a:stretch>
            </p:blipFill>
            <p:spPr>
              <a:xfrm>
                <a:off x="11925875" y="3422658"/>
                <a:ext cx="123444" cy="123456"/>
              </a:xfrm>
              <a:prstGeom prst="rect">
                <a:avLst/>
              </a:prstGeom>
            </p:spPr>
          </p:pic>
          <p:pic>
            <p:nvPicPr>
              <p:cNvPr id="21" name="object 12">
                <a:extLst>
                  <a:ext uri="{FF2B5EF4-FFF2-40B4-BE49-F238E27FC236}">
                    <a16:creationId xmlns:a16="http://schemas.microsoft.com/office/drawing/2014/main" id="{026FA9FB-AEBC-5EE0-F976-31AB7DCD4C0F}"/>
                  </a:ext>
                </a:extLst>
              </p:cNvPr>
              <p:cNvPicPr/>
              <p:nvPr/>
            </p:nvPicPr>
            <p:blipFill>
              <a:blip r:embed="rId5" cstate="print"/>
              <a:stretch>
                <a:fillRect/>
              </a:stretch>
            </p:blipFill>
            <p:spPr>
              <a:xfrm>
                <a:off x="11925875" y="3263078"/>
                <a:ext cx="123444" cy="123456"/>
              </a:xfrm>
              <a:prstGeom prst="rect">
                <a:avLst/>
              </a:prstGeom>
            </p:spPr>
          </p:pic>
        </p:grpSp>
        <p:pic>
          <p:nvPicPr>
            <p:cNvPr id="17" name="object 13">
              <a:extLst>
                <a:ext uri="{FF2B5EF4-FFF2-40B4-BE49-F238E27FC236}">
                  <a16:creationId xmlns:a16="http://schemas.microsoft.com/office/drawing/2014/main" id="{D31AA1C1-0831-AD44-090E-43DB4E3F7A61}"/>
                </a:ext>
              </a:extLst>
            </p:cNvPr>
            <p:cNvPicPr/>
            <p:nvPr/>
          </p:nvPicPr>
          <p:blipFill>
            <a:blip r:embed="rId6" cstate="print"/>
            <a:stretch>
              <a:fillRect/>
            </a:stretch>
          </p:blipFill>
          <p:spPr>
            <a:xfrm>
              <a:off x="11942201" y="3189269"/>
              <a:ext cx="123444" cy="123456"/>
            </a:xfrm>
            <a:prstGeom prst="rect">
              <a:avLst/>
            </a:prstGeom>
          </p:spPr>
        </p:pic>
        <p:pic>
          <p:nvPicPr>
            <p:cNvPr id="18" name="object 14">
              <a:extLst>
                <a:ext uri="{FF2B5EF4-FFF2-40B4-BE49-F238E27FC236}">
                  <a16:creationId xmlns:a16="http://schemas.microsoft.com/office/drawing/2014/main" id="{88515F1C-0AC0-E7ED-6B43-B7A6BE728235}"/>
                </a:ext>
              </a:extLst>
            </p:cNvPr>
            <p:cNvPicPr/>
            <p:nvPr/>
          </p:nvPicPr>
          <p:blipFill>
            <a:blip r:embed="rId4" cstate="print"/>
            <a:stretch>
              <a:fillRect/>
            </a:stretch>
          </p:blipFill>
          <p:spPr>
            <a:xfrm>
              <a:off x="11942201" y="3013862"/>
              <a:ext cx="123444" cy="123456"/>
            </a:xfrm>
            <a:prstGeom prst="rect">
              <a:avLst/>
            </a:prstGeom>
          </p:spPr>
        </p:pic>
        <p:pic>
          <p:nvPicPr>
            <p:cNvPr id="19" name="object 15">
              <a:extLst>
                <a:ext uri="{FF2B5EF4-FFF2-40B4-BE49-F238E27FC236}">
                  <a16:creationId xmlns:a16="http://schemas.microsoft.com/office/drawing/2014/main" id="{65141656-AC41-AFF0-C30A-18C439AB313C}"/>
                </a:ext>
              </a:extLst>
            </p:cNvPr>
            <p:cNvPicPr/>
            <p:nvPr/>
          </p:nvPicPr>
          <p:blipFill>
            <a:blip r:embed="rId4" cstate="print"/>
            <a:stretch>
              <a:fillRect/>
            </a:stretch>
          </p:blipFill>
          <p:spPr>
            <a:xfrm>
              <a:off x="11942201" y="2838456"/>
              <a:ext cx="123444" cy="123456"/>
            </a:xfrm>
            <a:prstGeom prst="rect">
              <a:avLst/>
            </a:prstGeom>
          </p:spPr>
        </p:pic>
      </p:grpSp>
      <p:pic>
        <p:nvPicPr>
          <p:cNvPr id="22" name="Google Shape;262;p2">
            <a:extLst>
              <a:ext uri="{FF2B5EF4-FFF2-40B4-BE49-F238E27FC236}">
                <a16:creationId xmlns:a16="http://schemas.microsoft.com/office/drawing/2014/main" id="{F891A4BC-29B7-B418-4C35-74D09D526CE7}"/>
              </a:ext>
            </a:extLst>
          </p:cNvPr>
          <p:cNvPicPr preferRelativeResize="0"/>
          <p:nvPr userDrawn="1"/>
        </p:nvPicPr>
        <p:blipFill rotWithShape="1">
          <a:blip r:embed="rId7">
            <a:alphaModFix/>
          </a:blip>
          <a:srcRect/>
          <a:stretch/>
        </p:blipFill>
        <p:spPr>
          <a:xfrm>
            <a:off x="10805790" y="6287638"/>
            <a:ext cx="1285318" cy="572672"/>
          </a:xfrm>
          <a:prstGeom prst="rect">
            <a:avLst/>
          </a:prstGeom>
          <a:noFill/>
          <a:ln>
            <a:noFill/>
          </a:ln>
        </p:spPr>
      </p:pic>
      <p:grpSp>
        <p:nvGrpSpPr>
          <p:cNvPr id="7" name="Group 6">
            <a:extLst>
              <a:ext uri="{FF2B5EF4-FFF2-40B4-BE49-F238E27FC236}">
                <a16:creationId xmlns:a16="http://schemas.microsoft.com/office/drawing/2014/main" id="{FAC9A423-3193-FC50-156A-77F377A7C53C}"/>
              </a:ext>
            </a:extLst>
          </p:cNvPr>
          <p:cNvGrpSpPr/>
          <p:nvPr userDrawn="1"/>
        </p:nvGrpSpPr>
        <p:grpSpPr>
          <a:xfrm>
            <a:off x="58376" y="362496"/>
            <a:ext cx="518159" cy="330200"/>
            <a:chOff x="263352" y="362496"/>
            <a:chExt cx="518159" cy="330200"/>
          </a:xfrm>
        </p:grpSpPr>
        <p:sp>
          <p:nvSpPr>
            <p:cNvPr id="8" name="object 3">
              <a:extLst>
                <a:ext uri="{FF2B5EF4-FFF2-40B4-BE49-F238E27FC236}">
                  <a16:creationId xmlns:a16="http://schemas.microsoft.com/office/drawing/2014/main" id="{DF9D658C-9EDF-4038-2640-C35EC13CDEF4}"/>
                </a:ext>
              </a:extLst>
            </p:cNvPr>
            <p:cNvSpPr/>
            <p:nvPr/>
          </p:nvSpPr>
          <p:spPr>
            <a:xfrm>
              <a:off x="263352" y="3624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9" name="object 4">
              <a:extLst>
                <a:ext uri="{FF2B5EF4-FFF2-40B4-BE49-F238E27FC236}">
                  <a16:creationId xmlns:a16="http://schemas.microsoft.com/office/drawing/2014/main" id="{A767B8D4-3C0C-A67E-3B88-9BE113E39A9E}"/>
                </a:ext>
              </a:extLst>
            </p:cNvPr>
            <p:cNvSpPr/>
            <p:nvPr/>
          </p:nvSpPr>
          <p:spPr>
            <a:xfrm>
              <a:off x="263352" y="464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0" name="object 5">
              <a:extLst>
                <a:ext uri="{FF2B5EF4-FFF2-40B4-BE49-F238E27FC236}">
                  <a16:creationId xmlns:a16="http://schemas.microsoft.com/office/drawing/2014/main" id="{D4C4FEBA-8881-975E-8B92-25660224D230}"/>
                </a:ext>
              </a:extLst>
            </p:cNvPr>
            <p:cNvSpPr/>
            <p:nvPr/>
          </p:nvSpPr>
          <p:spPr>
            <a:xfrm>
              <a:off x="263352" y="591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1" name="object 6">
              <a:extLst>
                <a:ext uri="{FF2B5EF4-FFF2-40B4-BE49-F238E27FC236}">
                  <a16:creationId xmlns:a16="http://schemas.microsoft.com/office/drawing/2014/main" id="{286D3E00-C1F6-6BB6-A39E-A8415E3B49BF}"/>
                </a:ext>
              </a:extLst>
            </p:cNvPr>
            <p:cNvSpPr/>
            <p:nvPr/>
          </p:nvSpPr>
          <p:spPr>
            <a:xfrm>
              <a:off x="263352" y="6926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grpSp>
    </p:spTree>
    <p:extLst>
      <p:ext uri="{BB962C8B-B14F-4D97-AF65-F5344CB8AC3E}">
        <p14:creationId xmlns:p14="http://schemas.microsoft.com/office/powerpoint/2010/main" val="146519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BBD3-7D23-62EC-96A8-F29E4A67C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13357-CC6C-C082-7748-FE524B592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199A2-5304-27CF-9F11-889E2FEB345E}"/>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9423A1BF-4E0E-5366-88D8-A6A4E30EC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23F1-96F4-385C-5CC6-7FCE0FE224DD}"/>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23353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C0D3-58E2-AE7C-3126-6C286A294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0E1F2-671A-5FFC-42DB-1EEDC888D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909BD-AF6F-184A-DEA2-E7F4B98F1A8C}"/>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AAEC6670-C300-B25B-42F8-FEF3F336D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5893B-1573-4B0A-EC91-7E9F1E4EF8E0}"/>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32874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49D9-7BB3-740A-C393-22354B038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DED15-39F4-0D28-40C1-682A87E19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F2409-2601-2167-3EFC-56066A58E8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019AC-F903-A7E5-36DB-34BD5D4EBA71}"/>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6" name="Footer Placeholder 5">
            <a:extLst>
              <a:ext uri="{FF2B5EF4-FFF2-40B4-BE49-F238E27FC236}">
                <a16:creationId xmlns:a16="http://schemas.microsoft.com/office/drawing/2014/main" id="{7E4D2C29-0E73-AB9E-744C-FB35B40C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A3419-5E51-8B8F-1B12-9846E0FD20D9}"/>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181190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1371-B1FC-4B54-3DF2-F20A9EBAC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F4944-C8E2-636E-EE45-8C221D35F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8A682-CCEF-2E8D-22D0-49EC9FD07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65542-8938-FB93-44BE-7CC1E4A99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A064A-B82C-77A3-4012-CB8AA8C09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DAFB0-D6BF-898B-2C4E-CA4BFDC1CD43}"/>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8" name="Footer Placeholder 7">
            <a:extLst>
              <a:ext uri="{FF2B5EF4-FFF2-40B4-BE49-F238E27FC236}">
                <a16:creationId xmlns:a16="http://schemas.microsoft.com/office/drawing/2014/main" id="{A67FD3E2-A5E3-B42B-DDE3-162AD7992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231D16-19A4-4FB1-4281-B0FB0A3F01B6}"/>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3250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744-DA5B-F0E0-5EBE-EF915F622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4A184-63D3-1483-2745-860E5A2E5B85}"/>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4" name="Footer Placeholder 3">
            <a:extLst>
              <a:ext uri="{FF2B5EF4-FFF2-40B4-BE49-F238E27FC236}">
                <a16:creationId xmlns:a16="http://schemas.microsoft.com/office/drawing/2014/main" id="{63A01471-6F5E-395D-D065-A2BA4DAEA0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E02DA-26C5-806F-6EF1-AC91608BB30F}"/>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10273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B94A3-0633-A54C-9645-39044DA85A5C}"/>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3" name="Footer Placeholder 2">
            <a:extLst>
              <a:ext uri="{FF2B5EF4-FFF2-40B4-BE49-F238E27FC236}">
                <a16:creationId xmlns:a16="http://schemas.microsoft.com/office/drawing/2014/main" id="{3FC2206A-A736-CC56-D381-844DB6F9A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975BC-DAEE-2A57-4377-C834F64EA741}"/>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11448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7577-8D00-D723-9D7C-8415065EB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023F4-F752-80CD-8671-63057B417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BF767-C095-03B5-59FD-FAB50B856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78814-BF6D-902C-A3DB-7B275C75DF3A}"/>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6" name="Footer Placeholder 5">
            <a:extLst>
              <a:ext uri="{FF2B5EF4-FFF2-40B4-BE49-F238E27FC236}">
                <a16:creationId xmlns:a16="http://schemas.microsoft.com/office/drawing/2014/main" id="{99B74D9C-DD78-2E05-70D8-ECB113D8C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C3E2D-F94F-BD89-1307-21269533E4C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57850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11E1-3186-7C20-D0CC-325F54D6D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02B526-5571-43A0-63DC-C3647375D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BC3A-A6EA-45E6-0725-300649214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C2BAC-D9E0-EFD1-A53F-51750A217786}"/>
              </a:ext>
            </a:extLst>
          </p:cNvPr>
          <p:cNvSpPr>
            <a:spLocks noGrp="1"/>
          </p:cNvSpPr>
          <p:nvPr>
            <p:ph type="dt" sz="half" idx="10"/>
          </p:nvPr>
        </p:nvSpPr>
        <p:spPr/>
        <p:txBody>
          <a:bodyPr/>
          <a:lstStyle/>
          <a:p>
            <a:fld id="{CA3AB3BC-45E1-436D-A171-3D5EE1C66FFC}" type="datetimeFigureOut">
              <a:rPr lang="en-US" smtClean="0"/>
              <a:t>12/12/2023</a:t>
            </a:fld>
            <a:endParaRPr lang="en-US"/>
          </a:p>
        </p:txBody>
      </p:sp>
      <p:sp>
        <p:nvSpPr>
          <p:cNvPr id="6" name="Footer Placeholder 5">
            <a:extLst>
              <a:ext uri="{FF2B5EF4-FFF2-40B4-BE49-F238E27FC236}">
                <a16:creationId xmlns:a16="http://schemas.microsoft.com/office/drawing/2014/main" id="{02A5311D-377B-8E33-EEF5-235A9F7C1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96823-4558-3AAF-5E51-77A0CD47D45C}"/>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421550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EFE37-86A2-F771-E565-A21EA25BA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BB37C-D475-63B8-B3BB-C10C7F188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D406D-E187-40B7-A650-EC5FAD46D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B3BC-45E1-436D-A171-3D5EE1C66FFC}" type="datetimeFigureOut">
              <a:rPr lang="en-US" smtClean="0"/>
              <a:t>12/12/2023</a:t>
            </a:fld>
            <a:endParaRPr lang="en-US"/>
          </a:p>
        </p:txBody>
      </p:sp>
      <p:sp>
        <p:nvSpPr>
          <p:cNvPr id="5" name="Footer Placeholder 4">
            <a:extLst>
              <a:ext uri="{FF2B5EF4-FFF2-40B4-BE49-F238E27FC236}">
                <a16:creationId xmlns:a16="http://schemas.microsoft.com/office/drawing/2014/main" id="{ECE93272-C900-5166-FB33-4C6872C93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088D1-93D6-8DB9-1B64-4B5F37941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7AE2B-64B8-4C5D-900E-11917327A8EC}" type="slidenum">
              <a:rPr lang="en-US" smtClean="0"/>
              <a:t>‹#›</a:t>
            </a:fld>
            <a:endParaRPr lang="en-US"/>
          </a:p>
        </p:txBody>
      </p:sp>
    </p:spTree>
    <p:extLst>
      <p:ext uri="{BB962C8B-B14F-4D97-AF65-F5344CB8AC3E}">
        <p14:creationId xmlns:p14="http://schemas.microsoft.com/office/powerpoint/2010/main" val="356138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80F6-1521-A681-E83D-80EC21940DA6}"/>
              </a:ext>
            </a:extLst>
          </p:cNvPr>
          <p:cNvSpPr>
            <a:spLocks noGrp="1"/>
          </p:cNvSpPr>
          <p:nvPr>
            <p:ph type="ctrTitle"/>
          </p:nvPr>
        </p:nvSpPr>
        <p:spPr/>
        <p:txBody>
          <a:bodyPr/>
          <a:lstStyle/>
          <a:p>
            <a:r>
              <a:rPr lang="en-GB" b="1" dirty="0">
                <a:latin typeface="Roboto Condensed" panose="02000000000000000000" pitchFamily="2" charset="0"/>
                <a:ea typeface="Roboto Condensed" panose="02000000000000000000" pitchFamily="2" charset="0"/>
                <a:cs typeface="Roboto Condensed" panose="02000000000000000000" pitchFamily="2" charset="0"/>
              </a:rPr>
              <a:t>Biotech Essential Statistics Series</a:t>
            </a:r>
          </a:p>
        </p:txBody>
      </p:sp>
      <p:sp>
        <p:nvSpPr>
          <p:cNvPr id="3" name="Subtitle 2">
            <a:extLst>
              <a:ext uri="{FF2B5EF4-FFF2-40B4-BE49-F238E27FC236}">
                <a16:creationId xmlns:a16="http://schemas.microsoft.com/office/drawing/2014/main" id="{E9B89149-B5B6-1358-3901-F28F056C0113}"/>
              </a:ext>
            </a:extLst>
          </p:cNvPr>
          <p:cNvSpPr>
            <a:spLocks noGrp="1"/>
          </p:cNvSpPr>
          <p:nvPr>
            <p:ph type="subTitle" idx="1"/>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Statistical Insights for Biotech Professionals</a:t>
            </a:r>
            <a:br>
              <a:rPr lang="en-GB" dirty="0">
                <a:latin typeface="Roboto" panose="02000000000000000000" pitchFamily="2" charset="0"/>
                <a:ea typeface="Roboto" panose="02000000000000000000" pitchFamily="2" charset="0"/>
                <a:cs typeface="Roboto" panose="02000000000000000000" pitchFamily="2" charset="0"/>
              </a:rPr>
            </a:br>
            <a:br>
              <a:rPr lang="en-GB" dirty="0">
                <a:latin typeface="Roboto" panose="02000000000000000000" pitchFamily="2" charset="0"/>
                <a:ea typeface="Roboto" panose="02000000000000000000" pitchFamily="2" charset="0"/>
                <a:cs typeface="Roboto" panose="02000000000000000000" pitchFamily="2" charset="0"/>
              </a:rPr>
            </a:br>
            <a:r>
              <a:rPr lang="en-GB" dirty="0">
                <a:latin typeface="Roboto" panose="02000000000000000000" pitchFamily="2" charset="0"/>
                <a:ea typeface="Roboto" panose="02000000000000000000" pitchFamily="2" charset="0"/>
                <a:cs typeface="Roboto" panose="02000000000000000000" pitchFamily="2" charset="0"/>
              </a:rPr>
              <a:t>Stephen Corson</a:t>
            </a:r>
          </a:p>
        </p:txBody>
      </p:sp>
      <p:sp>
        <p:nvSpPr>
          <p:cNvPr id="4" name="Slide Number Placeholder 3">
            <a:extLst>
              <a:ext uri="{FF2B5EF4-FFF2-40B4-BE49-F238E27FC236}">
                <a16:creationId xmlns:a16="http://schemas.microsoft.com/office/drawing/2014/main" id="{EAD96CA4-3236-7FF9-373A-D054C3A376E1}"/>
              </a:ext>
            </a:extLst>
          </p:cNvPr>
          <p:cNvSpPr>
            <a:spLocks noGrp="1"/>
          </p:cNvSpPr>
          <p:nvPr>
            <p:ph type="sldNum" sz="quarter" idx="11"/>
          </p:nvPr>
        </p:nvSpPr>
        <p:spPr/>
        <p:txBody>
          <a:bodyPr/>
          <a:lstStyle/>
          <a:p>
            <a:pPr algn="ctr"/>
            <a:r>
              <a:rPr lang="en-US" dirty="0">
                <a:latin typeface="Roboto Condensed" panose="02000000000000000000" pitchFamily="2" charset="0"/>
                <a:ea typeface="Roboto Condensed" panose="02000000000000000000" pitchFamily="2" charset="0"/>
                <a:cs typeface="Roboto Condensed" panose="02000000000000000000" pitchFamily="2" charset="0"/>
              </a:rPr>
              <a:t>12 December 2023</a:t>
            </a:r>
          </a:p>
        </p:txBody>
      </p:sp>
    </p:spTree>
    <p:extLst>
      <p:ext uri="{BB962C8B-B14F-4D97-AF65-F5344CB8AC3E}">
        <p14:creationId xmlns:p14="http://schemas.microsoft.com/office/powerpoint/2010/main" val="28080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8611A-DE36-F3F5-0DE1-4D57ED5E4A0F}"/>
              </a:ext>
            </a:extLst>
          </p:cNvPr>
          <p:cNvSpPr>
            <a:spLocks noGrp="1"/>
          </p:cNvSpPr>
          <p:nvPr>
            <p:ph type="title"/>
          </p:nvPr>
        </p:nvSpPr>
        <p:spPr/>
        <p:txBody>
          <a:bodyPr/>
          <a:lstStyle/>
          <a:p>
            <a:r>
              <a:rPr lang="en-GB" dirty="0"/>
              <a:t>Section 2: Decoding p-values</a:t>
            </a:r>
          </a:p>
        </p:txBody>
      </p:sp>
    </p:spTree>
    <p:extLst>
      <p:ext uri="{BB962C8B-B14F-4D97-AF65-F5344CB8AC3E}">
        <p14:creationId xmlns:p14="http://schemas.microsoft.com/office/powerpoint/2010/main" val="138930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464A0C-1DBF-4B88-A870-6DA0D1CA6CE6}"/>
              </a:ext>
            </a:extLst>
          </p:cNvPr>
          <p:cNvSpPr>
            <a:spLocks noGrp="1"/>
          </p:cNvSpPr>
          <p:nvPr>
            <p:ph type="body" idx="1"/>
          </p:nvPr>
        </p:nvSpPr>
        <p:spPr>
          <a:xfrm>
            <a:off x="1312351" y="1338475"/>
            <a:ext cx="5045418" cy="4621261"/>
          </a:xfrm>
        </p:spPr>
        <p:txBody>
          <a:bodyPr>
            <a:normAutofit fontScale="62500" lnSpcReduction="20000"/>
          </a:bodyPr>
          <a:lstStyle/>
          <a:p>
            <a:pPr marL="457200" indent="-457200">
              <a:buFont typeface="Arial" panose="020B0604020202020204" pitchFamily="34" charset="0"/>
              <a:buChar char="•"/>
            </a:pPr>
            <a:r>
              <a:rPr lang="en-GB" sz="2400" dirty="0"/>
              <a:t>P-values are often used </a:t>
            </a:r>
            <a:br>
              <a:rPr lang="en-GB" sz="2400" dirty="0"/>
            </a:br>
            <a:r>
              <a:rPr lang="en-GB" sz="2400" dirty="0"/>
              <a:t>to determine the efficacy </a:t>
            </a:r>
            <a:br>
              <a:rPr lang="en-GB" sz="2400" dirty="0"/>
            </a:br>
            <a:r>
              <a:rPr lang="en-GB" sz="2400" dirty="0"/>
              <a:t>of treatments or success/</a:t>
            </a:r>
            <a:br>
              <a:rPr lang="en-GB" sz="2400" dirty="0"/>
            </a:br>
            <a:r>
              <a:rPr lang="en-GB" sz="2400" dirty="0"/>
              <a:t>failure of a trial</a:t>
            </a:r>
          </a:p>
          <a:p>
            <a:pPr marL="1143000" lvl="1" indent="-457200"/>
            <a:r>
              <a:rPr lang="en-US" dirty="0">
                <a:latin typeface="Roboto" panose="02000000000000000000" pitchFamily="2" charset="0"/>
                <a:ea typeface="Roboto" panose="02000000000000000000" pitchFamily="2" charset="0"/>
                <a:cs typeface="Roboto" panose="02000000000000000000" pitchFamily="2" charset="0"/>
              </a:rPr>
              <a:t>P stands for probability</a:t>
            </a:r>
          </a:p>
          <a:p>
            <a:pPr marL="1143000" lvl="1" indent="-457200"/>
            <a:r>
              <a:rPr lang="en-US" dirty="0">
                <a:latin typeface="Roboto" panose="02000000000000000000" pitchFamily="2" charset="0"/>
                <a:ea typeface="Roboto" panose="02000000000000000000" pitchFamily="2" charset="0"/>
                <a:cs typeface="Roboto" panose="02000000000000000000" pitchFamily="2" charset="0"/>
              </a:rPr>
              <a:t>P-values range from 0 to 1</a:t>
            </a:r>
          </a:p>
          <a:p>
            <a:pPr marL="1143000" lvl="1" indent="-457200"/>
            <a:endParaRPr lang="en-GB" sz="1600" dirty="0"/>
          </a:p>
          <a:p>
            <a:pPr marL="457200" indent="-457200">
              <a:buFont typeface="Arial" panose="020B0604020202020204" pitchFamily="34" charset="0"/>
              <a:buChar char="•"/>
            </a:pPr>
            <a:r>
              <a:rPr lang="en-GB" sz="2400" dirty="0"/>
              <a:t>Represents the probability </a:t>
            </a:r>
            <a:br>
              <a:rPr lang="en-GB" sz="2400" dirty="0"/>
            </a:br>
            <a:r>
              <a:rPr lang="en-GB" sz="2400" dirty="0"/>
              <a:t>of observing data such as ours, or data more extreme, </a:t>
            </a:r>
            <a:br>
              <a:rPr lang="en-GB" sz="2400" dirty="0"/>
            </a:br>
            <a:r>
              <a:rPr lang="en-GB" sz="2400" dirty="0"/>
              <a:t>if the null hypothesis is true</a:t>
            </a:r>
          </a:p>
          <a:p>
            <a:pPr marL="457200" indent="-457200">
              <a:buFont typeface="Arial" panose="020B0604020202020204" pitchFamily="34" charset="0"/>
              <a:buChar char="•"/>
            </a:pPr>
            <a:r>
              <a:rPr lang="en-GB" sz="2400" dirty="0"/>
              <a:t>P-values are often compared to a “threshold value” in order to determine success/failure</a:t>
            </a:r>
          </a:p>
          <a:p>
            <a:pPr marL="1314450" lvl="2" indent="-457200"/>
            <a:r>
              <a:rPr lang="en-US" dirty="0">
                <a:latin typeface="Roboto" panose="02000000000000000000" pitchFamily="2" charset="0"/>
                <a:ea typeface="Roboto" panose="02000000000000000000" pitchFamily="2" charset="0"/>
                <a:cs typeface="Roboto" panose="02000000000000000000" pitchFamily="2" charset="0"/>
              </a:rPr>
              <a:t>If the p-value is below the threshold (low) → evidence against the null hypothesis</a:t>
            </a:r>
          </a:p>
          <a:p>
            <a:pPr marL="1314450" lvl="2" indent="-457200"/>
            <a:r>
              <a:rPr lang="en-US" dirty="0">
                <a:latin typeface="Roboto" panose="02000000000000000000" pitchFamily="2" charset="0"/>
                <a:ea typeface="Roboto" panose="02000000000000000000" pitchFamily="2" charset="0"/>
                <a:cs typeface="Roboto" panose="02000000000000000000" pitchFamily="2" charset="0"/>
              </a:rPr>
              <a:t>If the p-value is above the threshold (high) → no evidence against the null hypothesis</a:t>
            </a:r>
          </a:p>
          <a:p>
            <a:pPr marL="1143000" lvl="1" indent="-457200"/>
            <a:endParaRPr lang="en-GB" sz="2000" dirty="0"/>
          </a:p>
        </p:txBody>
      </p:sp>
      <p:sp>
        <p:nvSpPr>
          <p:cNvPr id="2" name="Title 1">
            <a:extLst>
              <a:ext uri="{FF2B5EF4-FFF2-40B4-BE49-F238E27FC236}">
                <a16:creationId xmlns:a16="http://schemas.microsoft.com/office/drawing/2014/main" id="{A588FAFA-AB21-4B70-8237-45A465E25E44}"/>
              </a:ext>
            </a:extLst>
          </p:cNvPr>
          <p:cNvSpPr>
            <a:spLocks noGrp="1"/>
          </p:cNvSpPr>
          <p:nvPr>
            <p:ph type="title"/>
          </p:nvPr>
        </p:nvSpPr>
        <p:spPr/>
        <p:txBody>
          <a:bodyPr/>
          <a:lstStyle/>
          <a:p>
            <a:r>
              <a:rPr lang="en-GB" dirty="0"/>
              <a:t>Decoding p-values</a:t>
            </a:r>
          </a:p>
        </p:txBody>
      </p:sp>
      <p:sp>
        <p:nvSpPr>
          <p:cNvPr id="3" name="Slide Number Placeholder 2">
            <a:extLst>
              <a:ext uri="{FF2B5EF4-FFF2-40B4-BE49-F238E27FC236}">
                <a16:creationId xmlns:a16="http://schemas.microsoft.com/office/drawing/2014/main" id="{BF9B0612-51F1-4D10-BB9A-C176D97B75C6}"/>
              </a:ext>
            </a:extLst>
          </p:cNvPr>
          <p:cNvSpPr>
            <a:spLocks noGrp="1"/>
          </p:cNvSpPr>
          <p:nvPr>
            <p:ph type="sldNum" sz="quarter" idx="4294967295"/>
          </p:nvPr>
        </p:nvSpPr>
        <p:spPr>
          <a:xfrm>
            <a:off x="9448800" y="6356350"/>
            <a:ext cx="2743200" cy="365125"/>
          </a:xfrm>
        </p:spPr>
        <p:txBody>
          <a:bodyPr/>
          <a:lstStyle/>
          <a:p>
            <a:fld id="{276FAE9E-D978-444D-B9B4-84F944A291BE}" type="slidenum">
              <a:rPr lang="en-US" smtClean="0"/>
              <a:t>11</a:t>
            </a:fld>
            <a:endParaRPr lang="en-US"/>
          </a:p>
        </p:txBody>
      </p:sp>
      <p:pic>
        <p:nvPicPr>
          <p:cNvPr id="7" name="Picture 6">
            <a:extLst>
              <a:ext uri="{FF2B5EF4-FFF2-40B4-BE49-F238E27FC236}">
                <a16:creationId xmlns:a16="http://schemas.microsoft.com/office/drawing/2014/main" id="{BA9EEB3E-8E79-4AB2-AB0B-05F67BDCF55F}"/>
              </a:ext>
            </a:extLst>
          </p:cNvPr>
          <p:cNvPicPr>
            <a:picLocks noChangeAspect="1"/>
          </p:cNvPicPr>
          <p:nvPr/>
        </p:nvPicPr>
        <p:blipFill>
          <a:blip r:embed="rId3"/>
          <a:stretch>
            <a:fillRect/>
          </a:stretch>
        </p:blipFill>
        <p:spPr>
          <a:xfrm>
            <a:off x="6362151" y="1046213"/>
            <a:ext cx="5727968" cy="3781839"/>
          </a:xfrm>
          <a:prstGeom prst="rect">
            <a:avLst/>
          </a:prstGeom>
        </p:spPr>
      </p:pic>
      <p:sp>
        <p:nvSpPr>
          <p:cNvPr id="8" name="Content Placeholder 1">
            <a:extLst>
              <a:ext uri="{FF2B5EF4-FFF2-40B4-BE49-F238E27FC236}">
                <a16:creationId xmlns:a16="http://schemas.microsoft.com/office/drawing/2014/main" id="{5977E3DF-10F0-40B8-8253-257256550524}"/>
              </a:ext>
            </a:extLst>
          </p:cNvPr>
          <p:cNvSpPr txBox="1">
            <a:spLocks/>
          </p:cNvSpPr>
          <p:nvPr/>
        </p:nvSpPr>
        <p:spPr>
          <a:xfrm>
            <a:off x="6885875" y="5219420"/>
            <a:ext cx="4680520" cy="833909"/>
          </a:xfrm>
          <a:prstGeom prst="rect">
            <a:avLst/>
          </a:prstGeom>
        </p:spPr>
        <p:txBody>
          <a:bodyPr>
            <a:normAutofit fontScale="47500" lnSpcReduction="20000"/>
          </a:bodyPr>
          <a:lstStyle>
            <a:lvl1pPr marL="457200" indent="-457200" algn="l" defTabSz="457200" rtl="0" eaLnBrk="1" latinLnBrk="0" hangingPunct="1">
              <a:spcBef>
                <a:spcPct val="20000"/>
              </a:spcBef>
              <a:buClr>
                <a:schemeClr val="accent1"/>
              </a:buClr>
              <a:buSzPct val="80000"/>
              <a:buFont typeface="Wingdings 3" panose="05040102010807070707" pitchFamily="18" charset="2"/>
              <a:buChar char="u"/>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Null Hypothesis (H</a:t>
            </a:r>
            <a:r>
              <a:rPr lang="en-GB" baseline="-25000" dirty="0"/>
              <a:t>0</a:t>
            </a:r>
            <a:r>
              <a:rPr lang="en-GB" dirty="0"/>
              <a:t>) - Negation of the research hypothesis that generated the idea</a:t>
            </a:r>
          </a:p>
          <a:p>
            <a:pPr marL="0" indent="0">
              <a:buNone/>
            </a:pPr>
            <a:r>
              <a:rPr lang="en-GB" dirty="0"/>
              <a:t>Alternative Hypothesis (H</a:t>
            </a:r>
            <a:r>
              <a:rPr lang="en-GB" baseline="-25000" dirty="0"/>
              <a:t>1</a:t>
            </a:r>
            <a:r>
              <a:rPr lang="en-GB" dirty="0"/>
              <a:t>) – Research hypothesis that we want to demonstrate with our data</a:t>
            </a:r>
          </a:p>
        </p:txBody>
      </p:sp>
    </p:spTree>
    <p:extLst>
      <p:ext uri="{BB962C8B-B14F-4D97-AF65-F5344CB8AC3E}">
        <p14:creationId xmlns:p14="http://schemas.microsoft.com/office/powerpoint/2010/main" val="300160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E40330-FBD9-425F-AB0C-D47283FD04A1}"/>
              </a:ext>
            </a:extLst>
          </p:cNvPr>
          <p:cNvPicPr>
            <a:picLocks noChangeAspect="1"/>
          </p:cNvPicPr>
          <p:nvPr/>
        </p:nvPicPr>
        <p:blipFill>
          <a:blip r:embed="rId3"/>
          <a:stretch>
            <a:fillRect/>
          </a:stretch>
        </p:blipFill>
        <p:spPr>
          <a:xfrm>
            <a:off x="8833532" y="2999899"/>
            <a:ext cx="3111042" cy="3053430"/>
          </a:xfrm>
          <a:prstGeom prst="rect">
            <a:avLst/>
          </a:prstGeom>
        </p:spPr>
      </p:pic>
      <p:sp>
        <p:nvSpPr>
          <p:cNvPr id="3" name="Content Placeholder 2">
            <a:extLst>
              <a:ext uri="{FF2B5EF4-FFF2-40B4-BE49-F238E27FC236}">
                <a16:creationId xmlns:a16="http://schemas.microsoft.com/office/drawing/2014/main" id="{1F42A4CA-9748-4D59-A280-BE3135CE0C54}"/>
              </a:ext>
            </a:extLst>
          </p:cNvPr>
          <p:cNvSpPr>
            <a:spLocks noGrp="1"/>
          </p:cNvSpPr>
          <p:nvPr>
            <p:ph type="body" idx="1"/>
          </p:nvPr>
        </p:nvSpPr>
        <p:spPr>
          <a:xfrm>
            <a:off x="1312351" y="1338475"/>
            <a:ext cx="10342879" cy="4714854"/>
          </a:xfrm>
        </p:spPr>
        <p:txBody>
          <a:bodyPr>
            <a:normAutofit/>
          </a:bodyPr>
          <a:lstStyle/>
          <a:p>
            <a:pPr marL="457200" lvl="0" indent="-457200">
              <a:buFont typeface="Arial" panose="020B0604020202020204" pitchFamily="34" charset="0"/>
              <a:buChar char="•"/>
            </a:pPr>
            <a:r>
              <a:rPr lang="en-GB" sz="2000" dirty="0"/>
              <a:t>When a confidence interval contains H</a:t>
            </a:r>
            <a:r>
              <a:rPr lang="en-GB" sz="2000" baseline="-25000" dirty="0"/>
              <a:t>0</a:t>
            </a:r>
            <a:r>
              <a:rPr lang="en-GB" sz="2000" dirty="0"/>
              <a:t> then the p-value for the statistical test will be &gt;0.05</a:t>
            </a:r>
          </a:p>
          <a:p>
            <a:pPr marL="457200" lvl="0" indent="-457200">
              <a:buFont typeface="Arial" panose="020B0604020202020204" pitchFamily="34" charset="0"/>
              <a:buChar char="•"/>
            </a:pPr>
            <a:r>
              <a:rPr lang="en-GB" sz="2000" dirty="0"/>
              <a:t>Reflect the results at the level of the data and indicate the direction of the effect studied</a:t>
            </a:r>
          </a:p>
          <a:p>
            <a:pPr marL="457200" lvl="0" indent="-457200">
              <a:buFont typeface="Arial" panose="020B0604020202020204" pitchFamily="34" charset="0"/>
              <a:buChar char="•"/>
            </a:pPr>
            <a:r>
              <a:rPr lang="en-GB" sz="2000" dirty="0"/>
              <a:t>Confidence intervals from a hypothesis test give</a:t>
            </a:r>
            <a:br>
              <a:rPr lang="en-GB" sz="2000" dirty="0"/>
            </a:br>
            <a:r>
              <a:rPr lang="en-GB" sz="2000" dirty="0"/>
              <a:t>you a range that you can be 95% sure </a:t>
            </a:r>
            <a:br>
              <a:rPr lang="en-GB" sz="2000" dirty="0"/>
            </a:br>
            <a:r>
              <a:rPr lang="en-GB" sz="2000" dirty="0"/>
              <a:t>would contain the true experimental results </a:t>
            </a:r>
            <a:br>
              <a:rPr lang="en-GB" sz="2000" dirty="0"/>
            </a:br>
            <a:r>
              <a:rPr lang="en-GB" sz="2000" dirty="0"/>
              <a:t>if the null hypothesis is true</a:t>
            </a:r>
          </a:p>
          <a:p>
            <a:pPr lvl="0"/>
            <a:endParaRPr lang="en-GB" sz="2000" dirty="0"/>
          </a:p>
          <a:p>
            <a:pPr lvl="0"/>
            <a:endParaRPr lang="en-GB" sz="2000" dirty="0"/>
          </a:p>
        </p:txBody>
      </p:sp>
      <p:sp>
        <p:nvSpPr>
          <p:cNvPr id="2" name="Title 1">
            <a:extLst>
              <a:ext uri="{FF2B5EF4-FFF2-40B4-BE49-F238E27FC236}">
                <a16:creationId xmlns:a16="http://schemas.microsoft.com/office/drawing/2014/main" id="{34EBB162-3BD9-4238-8FF7-46BE777E804A}"/>
              </a:ext>
            </a:extLst>
          </p:cNvPr>
          <p:cNvSpPr>
            <a:spLocks noGrp="1"/>
          </p:cNvSpPr>
          <p:nvPr>
            <p:ph type="title"/>
          </p:nvPr>
        </p:nvSpPr>
        <p:spPr/>
        <p:txBody>
          <a:bodyPr/>
          <a:lstStyle/>
          <a:p>
            <a:r>
              <a:rPr lang="en-GB" dirty="0"/>
              <a:t>Decoding p-values</a:t>
            </a:r>
          </a:p>
        </p:txBody>
      </p:sp>
      <p:graphicFrame>
        <p:nvGraphicFramePr>
          <p:cNvPr id="4" name="Table 3">
            <a:extLst>
              <a:ext uri="{FF2B5EF4-FFF2-40B4-BE49-F238E27FC236}">
                <a16:creationId xmlns:a16="http://schemas.microsoft.com/office/drawing/2014/main" id="{EB137D48-5C59-DA2B-D424-570C57301031}"/>
              </a:ext>
            </a:extLst>
          </p:cNvPr>
          <p:cNvGraphicFramePr>
            <a:graphicFrameLocks noGrp="1"/>
          </p:cNvGraphicFramePr>
          <p:nvPr>
            <p:extLst>
              <p:ext uri="{D42A27DB-BD31-4B8C-83A1-F6EECF244321}">
                <p14:modId xmlns:p14="http://schemas.microsoft.com/office/powerpoint/2010/main" val="1369755929"/>
              </p:ext>
            </p:extLst>
          </p:nvPr>
        </p:nvGraphicFramePr>
        <p:xfrm>
          <a:off x="3087445" y="4648906"/>
          <a:ext cx="4142232" cy="1828800"/>
        </p:xfrm>
        <a:graphic>
          <a:graphicData uri="http://schemas.openxmlformats.org/drawingml/2006/table">
            <a:tbl>
              <a:tblPr firstRow="1" bandRow="1">
                <a:tableStyleId>{5C22544A-7EE6-4342-B048-85BDC9FD1C3A}</a:tableStyleId>
              </a:tblPr>
              <a:tblGrid>
                <a:gridCol w="2627122">
                  <a:extLst>
                    <a:ext uri="{9D8B030D-6E8A-4147-A177-3AD203B41FA5}">
                      <a16:colId xmlns:a16="http://schemas.microsoft.com/office/drawing/2014/main" val="2479509652"/>
                    </a:ext>
                  </a:extLst>
                </a:gridCol>
                <a:gridCol w="1515110">
                  <a:extLst>
                    <a:ext uri="{9D8B030D-6E8A-4147-A177-3AD203B41FA5}">
                      <a16:colId xmlns:a16="http://schemas.microsoft.com/office/drawing/2014/main" val="3822680552"/>
                    </a:ext>
                  </a:extLst>
                </a:gridCol>
              </a:tblGrid>
              <a:tr h="370840">
                <a:tc>
                  <a:txBody>
                    <a:bodyPr/>
                    <a:lstStyle/>
                    <a:p>
                      <a:r>
                        <a:rPr lang="en-GB" sz="2400" dirty="0"/>
                        <a:t>Statistic of interest</a:t>
                      </a:r>
                    </a:p>
                  </a:txBody>
                  <a:tcPr/>
                </a:tc>
                <a:tc>
                  <a:txBody>
                    <a:bodyPr/>
                    <a:lstStyle/>
                    <a:p>
                      <a:r>
                        <a:rPr lang="en-GB" sz="2400" dirty="0"/>
                        <a:t>Null value</a:t>
                      </a:r>
                    </a:p>
                  </a:txBody>
                  <a:tcPr/>
                </a:tc>
                <a:extLst>
                  <a:ext uri="{0D108BD9-81ED-4DB2-BD59-A6C34878D82A}">
                    <a16:rowId xmlns:a16="http://schemas.microsoft.com/office/drawing/2014/main" val="490155755"/>
                  </a:ext>
                </a:extLst>
              </a:tr>
              <a:tr h="370840">
                <a:tc>
                  <a:txBody>
                    <a:bodyPr/>
                    <a:lstStyle/>
                    <a:p>
                      <a:r>
                        <a:rPr lang="en-GB" sz="2400" dirty="0"/>
                        <a:t>Difference</a:t>
                      </a:r>
                    </a:p>
                  </a:txBody>
                  <a:tcPr/>
                </a:tc>
                <a:tc>
                  <a:txBody>
                    <a:bodyPr/>
                    <a:lstStyle/>
                    <a:p>
                      <a:r>
                        <a:rPr lang="en-GB" sz="2400" dirty="0"/>
                        <a:t>0</a:t>
                      </a:r>
                    </a:p>
                  </a:txBody>
                  <a:tcPr/>
                </a:tc>
                <a:extLst>
                  <a:ext uri="{0D108BD9-81ED-4DB2-BD59-A6C34878D82A}">
                    <a16:rowId xmlns:a16="http://schemas.microsoft.com/office/drawing/2014/main" val="3049066951"/>
                  </a:ext>
                </a:extLst>
              </a:tr>
              <a:tr h="370840">
                <a:tc>
                  <a:txBody>
                    <a:bodyPr/>
                    <a:lstStyle/>
                    <a:p>
                      <a:r>
                        <a:rPr lang="en-GB" sz="2400" dirty="0"/>
                        <a:t>Hazard Ratio</a:t>
                      </a:r>
                    </a:p>
                  </a:txBody>
                  <a:tcPr/>
                </a:tc>
                <a:tc>
                  <a:txBody>
                    <a:bodyPr/>
                    <a:lstStyle/>
                    <a:p>
                      <a:r>
                        <a:rPr lang="en-GB" sz="2400" dirty="0"/>
                        <a:t>1</a:t>
                      </a:r>
                    </a:p>
                  </a:txBody>
                  <a:tcPr/>
                </a:tc>
                <a:extLst>
                  <a:ext uri="{0D108BD9-81ED-4DB2-BD59-A6C34878D82A}">
                    <a16:rowId xmlns:a16="http://schemas.microsoft.com/office/drawing/2014/main" val="2845970465"/>
                  </a:ext>
                </a:extLst>
              </a:tr>
              <a:tr h="370840">
                <a:tc>
                  <a:txBody>
                    <a:bodyPr/>
                    <a:lstStyle/>
                    <a:p>
                      <a:r>
                        <a:rPr lang="en-GB" sz="2400" dirty="0"/>
                        <a:t>Odd Ratio</a:t>
                      </a:r>
                    </a:p>
                  </a:txBody>
                  <a:tcPr/>
                </a:tc>
                <a:tc>
                  <a:txBody>
                    <a:bodyPr/>
                    <a:lstStyle/>
                    <a:p>
                      <a:r>
                        <a:rPr lang="en-GB" sz="2400" dirty="0"/>
                        <a:t>1</a:t>
                      </a:r>
                    </a:p>
                  </a:txBody>
                  <a:tcPr/>
                </a:tc>
                <a:extLst>
                  <a:ext uri="{0D108BD9-81ED-4DB2-BD59-A6C34878D82A}">
                    <a16:rowId xmlns:a16="http://schemas.microsoft.com/office/drawing/2014/main" val="924924074"/>
                  </a:ext>
                </a:extLst>
              </a:tr>
            </a:tbl>
          </a:graphicData>
        </a:graphic>
      </p:graphicFrame>
    </p:spTree>
    <p:extLst>
      <p:ext uri="{BB962C8B-B14F-4D97-AF65-F5344CB8AC3E}">
        <p14:creationId xmlns:p14="http://schemas.microsoft.com/office/powerpoint/2010/main" val="21944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22166-E0FC-1EE9-26EC-B8C193789818}"/>
              </a:ext>
            </a:extLst>
          </p:cNvPr>
          <p:cNvSpPr>
            <a:spLocks noGrp="1"/>
          </p:cNvSpPr>
          <p:nvPr>
            <p:ph type="body" idx="1"/>
          </p:nvPr>
        </p:nvSpPr>
        <p:spPr>
          <a:xfrm>
            <a:off x="1312351" y="1338475"/>
            <a:ext cx="6357851" cy="4714854"/>
          </a:xfrm>
        </p:spPr>
        <p:txBody>
          <a:bodyPr/>
          <a:lstStyle/>
          <a:p>
            <a:pPr marL="457200" indent="-457200">
              <a:buFont typeface="Arial" panose="020B0604020202020204" pitchFamily="34" charset="0"/>
              <a:buChar char="•"/>
            </a:pPr>
            <a:r>
              <a:rPr lang="en-GB" dirty="0"/>
              <a:t>Suppose you wanted to determine whether there was a difference in the mean birthweights (g) of infants born in a maternity unit versus at home</a:t>
            </a:r>
          </a:p>
          <a:p>
            <a:pPr marL="457200" indent="-457200">
              <a:buFont typeface="Arial" panose="020B0604020202020204" pitchFamily="34" charset="0"/>
              <a:buChar char="•"/>
            </a:pPr>
            <a:r>
              <a:rPr lang="en-GB" dirty="0"/>
              <a:t>Two independent samples of n=30 infants</a:t>
            </a:r>
          </a:p>
          <a:p>
            <a:pPr marL="1143000" lvl="1" indent="-457200"/>
            <a:r>
              <a:rPr lang="en-GB" dirty="0"/>
              <a:t>Mean weight (hospital): 3644g</a:t>
            </a:r>
          </a:p>
          <a:p>
            <a:pPr marL="1143000" lvl="1" indent="-457200"/>
            <a:r>
              <a:rPr lang="en-GB" dirty="0"/>
              <a:t>Mean weight (home): 3727g</a:t>
            </a:r>
          </a:p>
        </p:txBody>
      </p:sp>
      <p:sp>
        <p:nvSpPr>
          <p:cNvPr id="3" name="Title 2">
            <a:extLst>
              <a:ext uri="{FF2B5EF4-FFF2-40B4-BE49-F238E27FC236}">
                <a16:creationId xmlns:a16="http://schemas.microsoft.com/office/drawing/2014/main" id="{60B3832B-52C0-0A38-8C26-5D06E1C60C2B}"/>
              </a:ext>
            </a:extLst>
          </p:cNvPr>
          <p:cNvSpPr>
            <a:spLocks noGrp="1"/>
          </p:cNvSpPr>
          <p:nvPr>
            <p:ph type="title"/>
          </p:nvPr>
        </p:nvSpPr>
        <p:spPr/>
        <p:txBody>
          <a:bodyPr/>
          <a:lstStyle/>
          <a:p>
            <a:r>
              <a:rPr lang="en-GB" dirty="0"/>
              <a:t>Decoding p-values</a:t>
            </a:r>
          </a:p>
        </p:txBody>
      </p:sp>
      <p:pic>
        <p:nvPicPr>
          <p:cNvPr id="5" name="Picture 4">
            <a:extLst>
              <a:ext uri="{FF2B5EF4-FFF2-40B4-BE49-F238E27FC236}">
                <a16:creationId xmlns:a16="http://schemas.microsoft.com/office/drawing/2014/main" id="{BCDC20DF-FF60-EEB0-3C1E-B85BC7844164}"/>
              </a:ext>
            </a:extLst>
          </p:cNvPr>
          <p:cNvPicPr>
            <a:picLocks noChangeAspect="1"/>
          </p:cNvPicPr>
          <p:nvPr/>
        </p:nvPicPr>
        <p:blipFill>
          <a:blip r:embed="rId2"/>
          <a:stretch>
            <a:fillRect/>
          </a:stretch>
        </p:blipFill>
        <p:spPr>
          <a:xfrm>
            <a:off x="7808056" y="380294"/>
            <a:ext cx="2605347" cy="6059494"/>
          </a:xfrm>
          <a:prstGeom prst="rect">
            <a:avLst/>
          </a:prstGeom>
        </p:spPr>
      </p:pic>
    </p:spTree>
    <p:extLst>
      <p:ext uri="{BB962C8B-B14F-4D97-AF65-F5344CB8AC3E}">
        <p14:creationId xmlns:p14="http://schemas.microsoft.com/office/powerpoint/2010/main" val="96721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8D34E7-0B53-7DBA-DA2C-AFB7C25D61A7}"/>
              </a:ext>
            </a:extLst>
          </p:cNvPr>
          <p:cNvSpPr>
            <a:spLocks noGrp="1"/>
          </p:cNvSpPr>
          <p:nvPr>
            <p:ph type="body" idx="1"/>
          </p:nvPr>
        </p:nvSpPr>
        <p:spPr/>
        <p:txBody>
          <a:bodyPr/>
          <a:lstStyle/>
          <a:p>
            <a:pPr marL="457200" indent="-457200">
              <a:buFont typeface="Arial" panose="020B0604020202020204" pitchFamily="34" charset="0"/>
              <a:buChar char="•"/>
            </a:pPr>
            <a:r>
              <a:rPr lang="en-GB" sz="2400" dirty="0"/>
              <a:t>Difference = mean weight (hospital) – mean weight (home)</a:t>
            </a:r>
          </a:p>
          <a:p>
            <a:pPr marL="457200" indent="-457200">
              <a:buFont typeface="Arial" panose="020B0604020202020204" pitchFamily="34" charset="0"/>
              <a:buChar char="•"/>
            </a:pPr>
            <a:r>
              <a:rPr lang="en-GB" sz="2400" dirty="0"/>
              <a:t>Estimate for the difference = -82.2g</a:t>
            </a:r>
          </a:p>
          <a:p>
            <a:pPr marL="1143000" lvl="1" indent="-457200"/>
            <a:r>
              <a:rPr lang="en-GB" sz="2000" dirty="0"/>
              <a:t>On average, babies born at home are 82.2g heavier than babies born in hospital</a:t>
            </a:r>
          </a:p>
          <a:p>
            <a:pPr marL="457200" indent="-457200">
              <a:buFont typeface="Arial" panose="020B0604020202020204" pitchFamily="34" charset="0"/>
              <a:buChar char="•"/>
            </a:pPr>
            <a:r>
              <a:rPr lang="en-GB" sz="2400" dirty="0"/>
              <a:t>P-value for the statistical test = 0.407</a:t>
            </a:r>
          </a:p>
          <a:p>
            <a:pPr marL="1143000" lvl="1" indent="-457200"/>
            <a:r>
              <a:rPr lang="en-GB" sz="2000" dirty="0"/>
              <a:t>P &gt; 0.05 so there is no evidence against the null hypothesis</a:t>
            </a:r>
          </a:p>
          <a:p>
            <a:pPr marL="1143000" lvl="1" indent="-457200"/>
            <a:r>
              <a:rPr lang="en-GB" sz="2000" dirty="0"/>
              <a:t>40.7% chance that the difference observed (82.2g) could have been due to random variation</a:t>
            </a:r>
          </a:p>
          <a:p>
            <a:pPr marL="457200" indent="-457200">
              <a:buFont typeface="Arial" panose="020B0604020202020204" pitchFamily="34" charset="0"/>
              <a:buChar char="•"/>
            </a:pPr>
            <a:r>
              <a:rPr lang="en-GB" sz="2400" dirty="0"/>
              <a:t>Confidence interval for difference = -279.3g to 114.9g</a:t>
            </a:r>
          </a:p>
          <a:p>
            <a:pPr marL="1143000" lvl="1" indent="-457200"/>
            <a:r>
              <a:rPr lang="en-GB" sz="2000" dirty="0"/>
              <a:t>Confidence interval contains 0 (the null difference) - No difference is a plausible answer</a:t>
            </a:r>
          </a:p>
          <a:p>
            <a:pPr marL="1143000" lvl="1" indent="-457200"/>
            <a:r>
              <a:rPr lang="en-GB" sz="2000" dirty="0"/>
              <a:t>Babies born in hospital could be between 279.3g lighter to 114.9g heavier than babies born at home</a:t>
            </a:r>
          </a:p>
        </p:txBody>
      </p:sp>
      <p:sp>
        <p:nvSpPr>
          <p:cNvPr id="3" name="Title 2">
            <a:extLst>
              <a:ext uri="{FF2B5EF4-FFF2-40B4-BE49-F238E27FC236}">
                <a16:creationId xmlns:a16="http://schemas.microsoft.com/office/drawing/2014/main" id="{ED50D223-A4C6-521F-D823-DF1DA7FB4903}"/>
              </a:ext>
            </a:extLst>
          </p:cNvPr>
          <p:cNvSpPr>
            <a:spLocks noGrp="1"/>
          </p:cNvSpPr>
          <p:nvPr>
            <p:ph type="title"/>
          </p:nvPr>
        </p:nvSpPr>
        <p:spPr/>
        <p:txBody>
          <a:bodyPr/>
          <a:lstStyle/>
          <a:p>
            <a:r>
              <a:rPr lang="en-GB" dirty="0"/>
              <a:t>Decoding p-values</a:t>
            </a:r>
          </a:p>
        </p:txBody>
      </p:sp>
    </p:spTree>
    <p:extLst>
      <p:ext uri="{BB962C8B-B14F-4D97-AF65-F5344CB8AC3E}">
        <p14:creationId xmlns:p14="http://schemas.microsoft.com/office/powerpoint/2010/main" val="98259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8611A-DE36-F3F5-0DE1-4D57ED5E4A0F}"/>
              </a:ext>
            </a:extLst>
          </p:cNvPr>
          <p:cNvSpPr>
            <a:spLocks noGrp="1"/>
          </p:cNvSpPr>
          <p:nvPr>
            <p:ph type="title"/>
          </p:nvPr>
        </p:nvSpPr>
        <p:spPr/>
        <p:txBody>
          <a:bodyPr/>
          <a:lstStyle/>
          <a:p>
            <a:r>
              <a:rPr lang="en-GB" dirty="0"/>
              <a:t>Section 3: Unravelling Odds Ratios</a:t>
            </a:r>
          </a:p>
        </p:txBody>
      </p:sp>
    </p:spTree>
    <p:extLst>
      <p:ext uri="{BB962C8B-B14F-4D97-AF65-F5344CB8AC3E}">
        <p14:creationId xmlns:p14="http://schemas.microsoft.com/office/powerpoint/2010/main" val="403688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0797AC-D33C-E651-C4AA-B06721A8CDB6}"/>
              </a:ext>
            </a:extLst>
          </p:cNvPr>
          <p:cNvSpPr>
            <a:spLocks noGrp="1"/>
          </p:cNvSpPr>
          <p:nvPr>
            <p:ph type="body" idx="1"/>
          </p:nvPr>
        </p:nvSpPr>
        <p:spPr/>
        <p:txBody>
          <a:bodyPr/>
          <a:lstStyle/>
          <a:p>
            <a:pPr marL="457200" indent="-457200">
              <a:buFont typeface="Arial" panose="020B0604020202020204" pitchFamily="34" charset="0"/>
              <a:buChar char="•"/>
            </a:pPr>
            <a:r>
              <a:rPr lang="en-GB" dirty="0"/>
              <a:t>In 1988, the Steering Committee of the Physicians’ Health Study Research Group reported that low-dose aspirin (325mg every other day) reduces the risk of myocardial infarction</a:t>
            </a:r>
          </a:p>
          <a:p>
            <a:pPr marL="457200" indent="-457200">
              <a:buFont typeface="Arial" panose="020B0604020202020204" pitchFamily="34" charset="0"/>
              <a:buChar char="•"/>
            </a:pPr>
            <a:r>
              <a:rPr lang="en-GB" dirty="0"/>
              <a:t>Statement was based on a 5-year study of a sample of 22,071 participants</a:t>
            </a:r>
          </a:p>
          <a:p>
            <a:pPr marL="1143000" lvl="1" indent="-457200"/>
            <a:r>
              <a:rPr lang="en-GB" dirty="0"/>
              <a:t>Approximately half the participants were given low-dose aspirin every other day</a:t>
            </a:r>
          </a:p>
          <a:p>
            <a:pPr marL="1143000" lvl="1" indent="-457200"/>
            <a:r>
              <a:rPr lang="en-GB" dirty="0"/>
              <a:t>The other half were given placebo</a:t>
            </a:r>
          </a:p>
        </p:txBody>
      </p:sp>
      <p:sp>
        <p:nvSpPr>
          <p:cNvPr id="3" name="Title 2">
            <a:extLst>
              <a:ext uri="{FF2B5EF4-FFF2-40B4-BE49-F238E27FC236}">
                <a16:creationId xmlns:a16="http://schemas.microsoft.com/office/drawing/2014/main" id="{337036CF-BF97-DD48-8B9C-9BCE99721D9A}"/>
              </a:ext>
            </a:extLst>
          </p:cNvPr>
          <p:cNvSpPr>
            <a:spLocks noGrp="1"/>
          </p:cNvSpPr>
          <p:nvPr>
            <p:ph type="title"/>
          </p:nvPr>
        </p:nvSpPr>
        <p:spPr/>
        <p:txBody>
          <a:bodyPr/>
          <a:lstStyle/>
          <a:p>
            <a:r>
              <a:rPr lang="en-GB" dirty="0"/>
              <a:t>Unravelling Odds Ratios</a:t>
            </a:r>
          </a:p>
        </p:txBody>
      </p:sp>
      <p:sp>
        <p:nvSpPr>
          <p:cNvPr id="6" name="TextBox 5">
            <a:extLst>
              <a:ext uri="{FF2B5EF4-FFF2-40B4-BE49-F238E27FC236}">
                <a16:creationId xmlns:a16="http://schemas.microsoft.com/office/drawing/2014/main" id="{926AFF6C-A1FB-95A9-7740-686CA321A9F0}"/>
              </a:ext>
            </a:extLst>
          </p:cNvPr>
          <p:cNvSpPr txBox="1"/>
          <p:nvPr/>
        </p:nvSpPr>
        <p:spPr>
          <a:xfrm>
            <a:off x="887506" y="6293040"/>
            <a:ext cx="6099586" cy="369332"/>
          </a:xfrm>
          <a:prstGeom prst="rect">
            <a:avLst/>
          </a:prstGeom>
          <a:noFill/>
        </p:spPr>
        <p:txBody>
          <a:bodyPr wrap="square">
            <a:spAutoFit/>
          </a:bodyPr>
          <a:lstStyle/>
          <a:p>
            <a:r>
              <a:rPr lang="en-GB" b="0" i="0">
                <a:effectLst/>
                <a:latin typeface="ff-scala-sans-pro"/>
              </a:rPr>
              <a:t>DOI: 10.1056/NEJM198907203210301</a:t>
            </a:r>
            <a:endParaRPr lang="en-GB" dirty="0"/>
          </a:p>
        </p:txBody>
      </p:sp>
    </p:spTree>
    <p:extLst>
      <p:ext uri="{BB962C8B-B14F-4D97-AF65-F5344CB8AC3E}">
        <p14:creationId xmlns:p14="http://schemas.microsoft.com/office/powerpoint/2010/main" val="427458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3EF7F4-6F60-1028-28C6-1FBAB64D4FFD}"/>
              </a:ext>
            </a:extLst>
          </p:cNvPr>
          <p:cNvSpPr>
            <a:spLocks noGrp="1"/>
          </p:cNvSpPr>
          <p:nvPr>
            <p:ph type="body" idx="1"/>
          </p:nvPr>
        </p:nvSpPr>
        <p:spPr>
          <a:xfrm>
            <a:off x="1312351" y="2743199"/>
            <a:ext cx="10363200" cy="3310129"/>
          </a:xfrm>
        </p:spPr>
        <p:txBody>
          <a:bodyPr/>
          <a:lstStyle/>
          <a:p>
            <a:pPr marL="457200" indent="-457200">
              <a:buFont typeface="Arial" panose="020B0604020202020204" pitchFamily="34" charset="0"/>
              <a:buChar char="•"/>
            </a:pPr>
            <a:r>
              <a:rPr lang="en-GB" sz="2000" dirty="0"/>
              <a:t>Odds relate to a binary outcome where the outcome either occurs or does not occur</a:t>
            </a:r>
          </a:p>
          <a:p>
            <a:pPr marL="1143000" lvl="1" indent="-457200"/>
            <a:r>
              <a:rPr lang="en-GB" sz="1800" dirty="0"/>
              <a:t>Having a myocardial Infarction while on Aspirin or not having a myocardial infarction while on Aspirin</a:t>
            </a:r>
          </a:p>
          <a:p>
            <a:pPr marL="1143000" lvl="1" indent="-457200"/>
            <a:r>
              <a:rPr lang="en-GB" sz="1800" dirty="0"/>
              <a:t>How likely an event is to occur relative to it not happening</a:t>
            </a:r>
          </a:p>
          <a:p>
            <a:pPr marL="457200" indent="-457200">
              <a:buFont typeface="Arial" panose="020B0604020202020204" pitchFamily="34" charset="0"/>
              <a:buChar char="•"/>
            </a:pPr>
            <a:r>
              <a:rPr lang="en-GB" sz="2000" dirty="0"/>
              <a:t>Odds ratios (ORs) are measures of association with binary outcomes, such as having or not having a myocardial infarction, and whether or not a person experienced something believed to be associated with the outcome (taking aspirin or not)</a:t>
            </a:r>
          </a:p>
          <a:p>
            <a:pPr marL="1143000" lvl="1" indent="-457200"/>
            <a:r>
              <a:rPr lang="en-GB" sz="1800" dirty="0"/>
              <a:t>How likely an outcome is to occur in one setting relative to another</a:t>
            </a:r>
          </a:p>
        </p:txBody>
      </p:sp>
      <p:sp>
        <p:nvSpPr>
          <p:cNvPr id="3" name="Title 2">
            <a:extLst>
              <a:ext uri="{FF2B5EF4-FFF2-40B4-BE49-F238E27FC236}">
                <a16:creationId xmlns:a16="http://schemas.microsoft.com/office/drawing/2014/main" id="{5E25524D-A743-4918-E6C5-0CA4028153DC}"/>
              </a:ext>
            </a:extLst>
          </p:cNvPr>
          <p:cNvSpPr>
            <a:spLocks noGrp="1"/>
          </p:cNvSpPr>
          <p:nvPr>
            <p:ph type="title"/>
          </p:nvPr>
        </p:nvSpPr>
        <p:spPr/>
        <p:txBody>
          <a:bodyPr/>
          <a:lstStyle/>
          <a:p>
            <a:r>
              <a:rPr lang="en-GB" dirty="0"/>
              <a:t>Unravelling Odds Ratios</a:t>
            </a:r>
          </a:p>
        </p:txBody>
      </p:sp>
      <p:graphicFrame>
        <p:nvGraphicFramePr>
          <p:cNvPr id="4" name="Table 3">
            <a:extLst>
              <a:ext uri="{FF2B5EF4-FFF2-40B4-BE49-F238E27FC236}">
                <a16:creationId xmlns:a16="http://schemas.microsoft.com/office/drawing/2014/main" id="{84077D4E-381A-4632-90E6-CAC2F3FB0D01}"/>
              </a:ext>
            </a:extLst>
          </p:cNvPr>
          <p:cNvGraphicFramePr>
            <a:graphicFrameLocks noGrp="1"/>
          </p:cNvGraphicFramePr>
          <p:nvPr>
            <p:extLst>
              <p:ext uri="{D42A27DB-BD31-4B8C-83A1-F6EECF244321}">
                <p14:modId xmlns:p14="http://schemas.microsoft.com/office/powerpoint/2010/main" val="2197731922"/>
              </p:ext>
            </p:extLst>
          </p:nvPr>
        </p:nvGraphicFramePr>
        <p:xfrm>
          <a:off x="2807864" y="1381506"/>
          <a:ext cx="6576271" cy="1112520"/>
        </p:xfrm>
        <a:graphic>
          <a:graphicData uri="http://schemas.openxmlformats.org/drawingml/2006/table">
            <a:tbl>
              <a:tblPr firstRow="1" bandRow="1">
                <a:tableStyleId>{5C22544A-7EE6-4342-B048-85BDC9FD1C3A}</a:tableStyleId>
              </a:tblPr>
              <a:tblGrid>
                <a:gridCol w="1157605">
                  <a:extLst>
                    <a:ext uri="{9D8B030D-6E8A-4147-A177-3AD203B41FA5}">
                      <a16:colId xmlns:a16="http://schemas.microsoft.com/office/drawing/2014/main" val="1599706235"/>
                    </a:ext>
                  </a:extLst>
                </a:gridCol>
                <a:gridCol w="2709333">
                  <a:extLst>
                    <a:ext uri="{9D8B030D-6E8A-4147-A177-3AD203B41FA5}">
                      <a16:colId xmlns:a16="http://schemas.microsoft.com/office/drawing/2014/main" val="4036753677"/>
                    </a:ext>
                  </a:extLst>
                </a:gridCol>
                <a:gridCol w="2709333">
                  <a:extLst>
                    <a:ext uri="{9D8B030D-6E8A-4147-A177-3AD203B41FA5}">
                      <a16:colId xmlns:a16="http://schemas.microsoft.com/office/drawing/2014/main" val="3677415765"/>
                    </a:ext>
                  </a:extLst>
                </a:gridCol>
              </a:tblGrid>
              <a:tr h="370840">
                <a:tc>
                  <a:txBody>
                    <a:bodyPr/>
                    <a:lstStyle/>
                    <a:p>
                      <a:pPr algn="l"/>
                      <a:r>
                        <a:rPr lang="en-GB" dirty="0"/>
                        <a:t>Condition</a:t>
                      </a:r>
                    </a:p>
                  </a:txBody>
                  <a:tcPr/>
                </a:tc>
                <a:tc>
                  <a:txBody>
                    <a:bodyPr/>
                    <a:lstStyle/>
                    <a:p>
                      <a:r>
                        <a:rPr lang="en-GB" dirty="0"/>
                        <a:t>No Myocardial Infarction</a:t>
                      </a:r>
                    </a:p>
                  </a:txBody>
                  <a:tcPr/>
                </a:tc>
                <a:tc>
                  <a:txBody>
                    <a:bodyPr/>
                    <a:lstStyle/>
                    <a:p>
                      <a:r>
                        <a:rPr lang="en-GB" dirty="0"/>
                        <a:t>Myocardial Infarction</a:t>
                      </a:r>
                    </a:p>
                  </a:txBody>
                  <a:tcPr/>
                </a:tc>
                <a:extLst>
                  <a:ext uri="{0D108BD9-81ED-4DB2-BD59-A6C34878D82A}">
                    <a16:rowId xmlns:a16="http://schemas.microsoft.com/office/drawing/2014/main" val="4099501898"/>
                  </a:ext>
                </a:extLst>
              </a:tr>
              <a:tr h="370840">
                <a:tc>
                  <a:txBody>
                    <a:bodyPr/>
                    <a:lstStyle/>
                    <a:p>
                      <a:r>
                        <a:rPr lang="en-GB" dirty="0"/>
                        <a:t>Aspirin</a:t>
                      </a:r>
                    </a:p>
                  </a:txBody>
                  <a:tcPr/>
                </a:tc>
                <a:tc>
                  <a:txBody>
                    <a:bodyPr/>
                    <a:lstStyle/>
                    <a:p>
                      <a:r>
                        <a:rPr lang="en-GB" dirty="0"/>
                        <a:t>10,933</a:t>
                      </a:r>
                    </a:p>
                  </a:txBody>
                  <a:tcPr/>
                </a:tc>
                <a:tc>
                  <a:txBody>
                    <a:bodyPr/>
                    <a:lstStyle/>
                    <a:p>
                      <a:r>
                        <a:rPr lang="en-GB" dirty="0"/>
                        <a:t>104</a:t>
                      </a:r>
                    </a:p>
                  </a:txBody>
                  <a:tcPr/>
                </a:tc>
                <a:extLst>
                  <a:ext uri="{0D108BD9-81ED-4DB2-BD59-A6C34878D82A}">
                    <a16:rowId xmlns:a16="http://schemas.microsoft.com/office/drawing/2014/main" val="18972631"/>
                  </a:ext>
                </a:extLst>
              </a:tr>
              <a:tr h="370840">
                <a:tc>
                  <a:txBody>
                    <a:bodyPr/>
                    <a:lstStyle/>
                    <a:p>
                      <a:r>
                        <a:rPr lang="en-GB" dirty="0"/>
                        <a:t>Placebo</a:t>
                      </a:r>
                    </a:p>
                  </a:txBody>
                  <a:tcPr/>
                </a:tc>
                <a:tc>
                  <a:txBody>
                    <a:bodyPr/>
                    <a:lstStyle/>
                    <a:p>
                      <a:r>
                        <a:rPr lang="en-GB" dirty="0"/>
                        <a:t>10,845</a:t>
                      </a:r>
                    </a:p>
                  </a:txBody>
                  <a:tcPr/>
                </a:tc>
                <a:tc>
                  <a:txBody>
                    <a:bodyPr/>
                    <a:lstStyle/>
                    <a:p>
                      <a:r>
                        <a:rPr lang="en-GB" dirty="0"/>
                        <a:t>189</a:t>
                      </a:r>
                    </a:p>
                  </a:txBody>
                  <a:tcPr/>
                </a:tc>
                <a:extLst>
                  <a:ext uri="{0D108BD9-81ED-4DB2-BD59-A6C34878D82A}">
                    <a16:rowId xmlns:a16="http://schemas.microsoft.com/office/drawing/2014/main" val="4107470145"/>
                  </a:ext>
                </a:extLst>
              </a:tr>
            </a:tbl>
          </a:graphicData>
        </a:graphic>
      </p:graphicFrame>
    </p:spTree>
    <p:extLst>
      <p:ext uri="{BB962C8B-B14F-4D97-AF65-F5344CB8AC3E}">
        <p14:creationId xmlns:p14="http://schemas.microsoft.com/office/powerpoint/2010/main" val="37142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93EF7F4-6F60-1028-28C6-1FBAB64D4FFD}"/>
                  </a:ext>
                </a:extLst>
              </p:cNvPr>
              <p:cNvSpPr>
                <a:spLocks noGrp="1"/>
              </p:cNvSpPr>
              <p:nvPr>
                <p:ph type="body" idx="1"/>
              </p:nvPr>
            </p:nvSpPr>
            <p:spPr>
              <a:xfrm>
                <a:off x="1312351" y="2743199"/>
                <a:ext cx="10363200" cy="3310129"/>
              </a:xfrm>
            </p:spPr>
            <p:txBody>
              <a:bodyPr/>
              <a:lstStyle/>
              <a:p>
                <a:pPr marL="457200" indent="-45720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𝑂𝑑𝑑𝑠</m:t>
                    </m:r>
                    <m:r>
                      <a:rPr lang="en-GB" sz="2000" b="0" i="1" smtClean="0">
                        <a:latin typeface="Cambria Math" panose="02040503050406030204" pitchFamily="18" charset="0"/>
                      </a:rPr>
                      <m:t> </m:t>
                    </m:r>
                    <m:r>
                      <a:rPr lang="en-GB" sz="2000" b="0" i="1" smtClean="0">
                        <a:latin typeface="Cambria Math" panose="02040503050406030204" pitchFamily="18" charset="0"/>
                      </a:rPr>
                      <m:t>𝑜𝑓</m:t>
                    </m:r>
                    <m:r>
                      <a:rPr lang="en-GB" sz="2000" b="0" i="1" smtClean="0">
                        <a:latin typeface="Cambria Math" panose="02040503050406030204" pitchFamily="18" charset="0"/>
                      </a:rPr>
                      <m:t> </m:t>
                    </m:r>
                    <m:r>
                      <a:rPr lang="en-GB" sz="2000" b="0" i="1" smtClean="0">
                        <a:latin typeface="Cambria Math" panose="02040503050406030204" pitchFamily="18" charset="0"/>
                      </a:rPr>
                      <m:t>𝑚𝑦𝑜𝑐𝑎𝑟𝑑𝑖𝑎𝑙</m:t>
                    </m:r>
                    <m:r>
                      <a:rPr lang="en-GB" sz="2000" b="0" i="1" smtClean="0">
                        <a:latin typeface="Cambria Math" panose="02040503050406030204" pitchFamily="18" charset="0"/>
                      </a:rPr>
                      <m:t> </m:t>
                    </m:r>
                    <m:r>
                      <a:rPr lang="en-GB" sz="2000" b="0" i="1" smtClean="0">
                        <a:latin typeface="Cambria Math" panose="02040503050406030204" pitchFamily="18" charset="0"/>
                      </a:rPr>
                      <m:t>𝑖𝑛𝑓𝑎𝑟𝑐𝑡𝑖𝑜𝑛</m:t>
                    </m:r>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𝑁𝑢𝑚𝑏𝑒𝑟</m:t>
                        </m:r>
                        <m:r>
                          <a:rPr lang="en-GB" sz="2000" b="0" i="1" smtClean="0">
                            <a:latin typeface="Cambria Math" panose="02040503050406030204" pitchFamily="18" charset="0"/>
                          </a:rPr>
                          <m:t> </m:t>
                        </m:r>
                        <m:r>
                          <a:rPr lang="en-GB" sz="2000" b="0" i="1" smtClean="0">
                            <a:latin typeface="Cambria Math" panose="02040503050406030204" pitchFamily="18" charset="0"/>
                          </a:rPr>
                          <m:t>𝑤h𝑜</m:t>
                        </m:r>
                        <m:r>
                          <a:rPr lang="en-GB" sz="2000" b="0" i="1" smtClean="0">
                            <a:latin typeface="Cambria Math" panose="02040503050406030204" pitchFamily="18" charset="0"/>
                          </a:rPr>
                          <m:t> </m:t>
                        </m:r>
                        <m:r>
                          <a:rPr lang="en-GB" sz="2000" b="0" i="1" smtClean="0">
                            <a:latin typeface="Cambria Math" panose="02040503050406030204" pitchFamily="18" charset="0"/>
                          </a:rPr>
                          <m:t>𝑒𝑥𝑝𝑒𝑟𝑖𝑒𝑛𝑐𝑒𝑑</m:t>
                        </m:r>
                        <m:r>
                          <a:rPr lang="en-GB" sz="2000" b="0" i="1" smtClean="0">
                            <a:latin typeface="Cambria Math" panose="02040503050406030204" pitchFamily="18" charset="0"/>
                          </a:rPr>
                          <m:t> </m:t>
                        </m:r>
                        <m:r>
                          <a:rPr lang="en-GB" sz="2000" b="0" i="1" smtClean="0">
                            <a:latin typeface="Cambria Math" panose="02040503050406030204" pitchFamily="18" charset="0"/>
                          </a:rPr>
                          <m:t>𝑚𝑦𝑜𝑐𝑎𝑟𝑑𝑖𝑎𝑙</m:t>
                        </m:r>
                        <m:r>
                          <a:rPr lang="en-GB" sz="2000" b="0" i="1" smtClean="0">
                            <a:latin typeface="Cambria Math" panose="02040503050406030204" pitchFamily="18" charset="0"/>
                          </a:rPr>
                          <m:t> </m:t>
                        </m:r>
                        <m:r>
                          <a:rPr lang="en-GB" sz="2000" b="0" i="1" smtClean="0">
                            <a:latin typeface="Cambria Math" panose="02040503050406030204" pitchFamily="18" charset="0"/>
                          </a:rPr>
                          <m:t>𝑖𝑛𝑓𝑎𝑟𝑐𝑡𝑖𝑜𝑛</m:t>
                        </m:r>
                      </m:num>
                      <m:den>
                        <m:r>
                          <a:rPr lang="en-GB" sz="2000" b="0" i="1" smtClean="0">
                            <a:latin typeface="Cambria Math" panose="02040503050406030204" pitchFamily="18" charset="0"/>
                          </a:rPr>
                          <m:t>𝑁𝑢𝑚𝑏𝑒𝑟</m:t>
                        </m:r>
                        <m:r>
                          <a:rPr lang="en-GB" sz="2000" b="0" i="1" smtClean="0">
                            <a:latin typeface="Cambria Math" panose="02040503050406030204" pitchFamily="18" charset="0"/>
                          </a:rPr>
                          <m:t> </m:t>
                        </m:r>
                        <m:r>
                          <a:rPr lang="en-GB" sz="2000" b="0" i="1" smtClean="0">
                            <a:latin typeface="Cambria Math" panose="02040503050406030204" pitchFamily="18" charset="0"/>
                          </a:rPr>
                          <m:t>𝑤h𝑜</m:t>
                        </m:r>
                        <m:r>
                          <a:rPr lang="en-GB" sz="2000" b="0" i="1" smtClean="0">
                            <a:latin typeface="Cambria Math" panose="02040503050406030204" pitchFamily="18" charset="0"/>
                          </a:rPr>
                          <m:t> </m:t>
                        </m:r>
                        <m:r>
                          <a:rPr lang="en-GB" sz="2000" b="0" i="1" smtClean="0">
                            <a:latin typeface="Cambria Math" panose="02040503050406030204" pitchFamily="18" charset="0"/>
                          </a:rPr>
                          <m:t>𝑑𝑖𝑑</m:t>
                        </m:r>
                        <m:r>
                          <a:rPr lang="en-GB" sz="2000" b="0" i="1" smtClean="0">
                            <a:latin typeface="Cambria Math" panose="02040503050406030204" pitchFamily="18" charset="0"/>
                          </a:rPr>
                          <m:t> </m:t>
                        </m:r>
                        <m:r>
                          <a:rPr lang="en-GB" sz="2000" b="0" i="1" smtClean="0">
                            <a:latin typeface="Cambria Math" panose="02040503050406030204" pitchFamily="18" charset="0"/>
                          </a:rPr>
                          <m:t>𝑛𝑜𝑡</m:t>
                        </m:r>
                        <m:r>
                          <a:rPr lang="en-GB" sz="2000" b="0" i="1" smtClean="0">
                            <a:latin typeface="Cambria Math" panose="02040503050406030204" pitchFamily="18" charset="0"/>
                          </a:rPr>
                          <m:t> </m:t>
                        </m:r>
                        <m:r>
                          <a:rPr lang="en-GB" sz="2000" b="0" i="1" smtClean="0">
                            <a:latin typeface="Cambria Math" panose="02040503050406030204" pitchFamily="18" charset="0"/>
                          </a:rPr>
                          <m:t>𝑒𝑥𝑝𝑒𝑟𝑖𝑒𝑛𝑐𝑒</m:t>
                        </m:r>
                        <m:r>
                          <a:rPr lang="en-GB" sz="2000" b="0" i="1" smtClean="0">
                            <a:latin typeface="Cambria Math" panose="02040503050406030204" pitchFamily="18" charset="0"/>
                          </a:rPr>
                          <m:t> </m:t>
                        </m:r>
                        <m:r>
                          <a:rPr lang="en-GB" sz="2000" b="0" i="1" smtClean="0">
                            <a:latin typeface="Cambria Math" panose="02040503050406030204" pitchFamily="18" charset="0"/>
                          </a:rPr>
                          <m:t>𝑚𝑦𝑜𝑐𝑎𝑟𝑑𝑖𝑎𝑙</m:t>
                        </m:r>
                        <m:r>
                          <a:rPr lang="en-GB" sz="2000" b="0" i="1" smtClean="0">
                            <a:latin typeface="Cambria Math" panose="02040503050406030204" pitchFamily="18" charset="0"/>
                          </a:rPr>
                          <m:t> </m:t>
                        </m:r>
                        <m:r>
                          <a:rPr lang="en-GB" sz="2000" b="0" i="1" smtClean="0">
                            <a:latin typeface="Cambria Math" panose="02040503050406030204" pitchFamily="18" charset="0"/>
                          </a:rPr>
                          <m:t>𝑖𝑛𝑓𝑎𝑟𝑐𝑡𝑖𝑜𝑛</m:t>
                        </m:r>
                      </m:den>
                    </m:f>
                  </m:oMath>
                </a14:m>
                <a:br>
                  <a:rPr lang="en-GB" sz="2000" b="0" dirty="0"/>
                </a:br>
                <a:br>
                  <a:rPr lang="en-GB" sz="2000" b="0" dirty="0"/>
                </a:br>
                <a14:m>
                  <m:oMath xmlns:m="http://schemas.openxmlformats.org/officeDocument/2006/math">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104</m:t>
                        </m:r>
                      </m:num>
                      <m:den>
                        <m:r>
                          <a:rPr lang="en-GB" sz="2000" b="0" i="1" smtClean="0">
                            <a:latin typeface="Cambria Math" panose="02040503050406030204" pitchFamily="18" charset="0"/>
                          </a:rPr>
                          <m:t>10,933</m:t>
                        </m:r>
                      </m:den>
                    </m:f>
                    <m:r>
                      <a:rPr lang="en-GB" sz="2000" b="0" i="1" smtClean="0">
                        <a:latin typeface="Cambria Math" panose="02040503050406030204" pitchFamily="18" charset="0"/>
                      </a:rPr>
                      <m:t>=0.095</m:t>
                    </m:r>
                  </m:oMath>
                </a14:m>
                <a:endParaRPr lang="en-GB" sz="2000" b="0" dirty="0"/>
              </a:p>
              <a:p>
                <a:pPr marL="457200" indent="-457200">
                  <a:buFont typeface="Arial" panose="020B0604020202020204" pitchFamily="34" charset="0"/>
                  <a:buChar char="•"/>
                </a:pPr>
                <a:r>
                  <a:rPr lang="en-GB" sz="2000" dirty="0"/>
                  <a:t>The ratio of the odds of myocardial infarction in the placebo group to the odds of myocardial infarction in the aspirin group is called the odds ratio (OR)</a:t>
                </a:r>
                <a:br>
                  <a:rPr lang="en-GB" sz="2000" dirty="0"/>
                </a:b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𝑂𝑑𝑑𝑠</m:t>
                        </m:r>
                        <m:r>
                          <a:rPr lang="en-GB" sz="2000" b="0" i="1" smtClean="0">
                            <a:latin typeface="Cambria Math" panose="02040503050406030204" pitchFamily="18" charset="0"/>
                          </a:rPr>
                          <m:t> </m:t>
                        </m:r>
                        <m:r>
                          <a:rPr lang="en-GB" sz="2000" b="0" i="1" smtClean="0">
                            <a:latin typeface="Cambria Math" panose="02040503050406030204" pitchFamily="18" charset="0"/>
                          </a:rPr>
                          <m:t>𝑖𝑛</m:t>
                        </m:r>
                        <m:r>
                          <a:rPr lang="en-GB" sz="2000" b="0" i="1" smtClean="0">
                            <a:latin typeface="Cambria Math" panose="02040503050406030204" pitchFamily="18" charset="0"/>
                          </a:rPr>
                          <m:t> </m:t>
                        </m:r>
                        <m:r>
                          <a:rPr lang="en-GB" sz="2000" b="0" i="1" smtClean="0">
                            <a:latin typeface="Cambria Math" panose="02040503050406030204" pitchFamily="18" charset="0"/>
                          </a:rPr>
                          <m:t>𝑝𝑙𝑎𝑐𝑒𝑏𝑜</m:t>
                        </m:r>
                        <m:r>
                          <a:rPr lang="en-GB" sz="2000" b="0" i="1" smtClean="0">
                            <a:latin typeface="Cambria Math" panose="02040503050406030204" pitchFamily="18" charset="0"/>
                          </a:rPr>
                          <m:t> </m:t>
                        </m:r>
                        <m:r>
                          <a:rPr lang="en-GB" sz="2000" b="0" i="1" smtClean="0">
                            <a:latin typeface="Cambria Math" panose="02040503050406030204" pitchFamily="18" charset="0"/>
                          </a:rPr>
                          <m:t>𝑔𝑟𝑜𝑢𝑝</m:t>
                        </m:r>
                      </m:num>
                      <m:den>
                        <m:r>
                          <a:rPr lang="en-GB" sz="2000" b="0" i="1" smtClean="0">
                            <a:latin typeface="Cambria Math" panose="02040503050406030204" pitchFamily="18" charset="0"/>
                          </a:rPr>
                          <m:t>𝑂𝑑𝑑𝑠</m:t>
                        </m:r>
                        <m:r>
                          <a:rPr lang="en-GB" sz="2000" b="0" i="1" smtClean="0">
                            <a:latin typeface="Cambria Math" panose="02040503050406030204" pitchFamily="18" charset="0"/>
                          </a:rPr>
                          <m:t> </m:t>
                        </m:r>
                        <m:r>
                          <a:rPr lang="en-GB" sz="2000" b="0" i="1" smtClean="0">
                            <a:latin typeface="Cambria Math" panose="02040503050406030204" pitchFamily="18" charset="0"/>
                          </a:rPr>
                          <m:t>𝑖𝑛</m:t>
                        </m:r>
                        <m:r>
                          <a:rPr lang="en-GB" sz="2000" b="0" i="1" smtClean="0">
                            <a:latin typeface="Cambria Math" panose="02040503050406030204" pitchFamily="18" charset="0"/>
                          </a:rPr>
                          <m:t> </m:t>
                        </m:r>
                        <m:r>
                          <a:rPr lang="en-GB" sz="2000" b="0" i="1" smtClean="0">
                            <a:latin typeface="Cambria Math" panose="02040503050406030204" pitchFamily="18" charset="0"/>
                          </a:rPr>
                          <m:t>𝑎𝑠𝑝𝑖𝑟𝑖𝑛</m:t>
                        </m:r>
                        <m:r>
                          <a:rPr lang="en-GB" sz="2000" b="0" i="1" smtClean="0">
                            <a:latin typeface="Cambria Math" panose="02040503050406030204" pitchFamily="18" charset="0"/>
                          </a:rPr>
                          <m:t> </m:t>
                        </m:r>
                        <m:r>
                          <a:rPr lang="en-GB" sz="2000" b="0" i="1" smtClean="0">
                            <a:latin typeface="Cambria Math" panose="02040503050406030204" pitchFamily="18" charset="0"/>
                          </a:rPr>
                          <m:t>𝑔𝑟𝑜𝑢𝑝</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0.174</m:t>
                        </m:r>
                      </m:num>
                      <m:den>
                        <m:r>
                          <a:rPr lang="en-GB" sz="2000" b="0" i="1" smtClean="0">
                            <a:latin typeface="Cambria Math" panose="02040503050406030204" pitchFamily="18" charset="0"/>
                          </a:rPr>
                          <m:t>0.095</m:t>
                        </m:r>
                      </m:den>
                    </m:f>
                    <m:r>
                      <a:rPr lang="en-GB" sz="2000" b="0" i="1" smtClean="0">
                        <a:latin typeface="Cambria Math" panose="02040503050406030204" pitchFamily="18" charset="0"/>
                      </a:rPr>
                      <m:t>=1.83</m:t>
                    </m:r>
                  </m:oMath>
                </a14:m>
                <a:br>
                  <a:rPr lang="en-GB" sz="2000" dirty="0"/>
                </a:br>
                <a:endParaRPr lang="en-GB" sz="2000" dirty="0"/>
              </a:p>
              <a:p>
                <a:pPr marL="457200" indent="-457200">
                  <a:buFont typeface="Arial" panose="020B0604020202020204" pitchFamily="34" charset="0"/>
                  <a:buChar char="•"/>
                </a:pPr>
                <a:r>
                  <a:rPr lang="en-GB" sz="2000" dirty="0"/>
                  <a:t>The risk of having a myocardial infarction is 1.83 times greater among the non-aspirin group</a:t>
                </a:r>
              </a:p>
            </p:txBody>
          </p:sp>
        </mc:Choice>
        <mc:Fallback xmlns="">
          <p:sp>
            <p:nvSpPr>
              <p:cNvPr id="5" name="Text Placeholder 4">
                <a:extLst>
                  <a:ext uri="{FF2B5EF4-FFF2-40B4-BE49-F238E27FC236}">
                    <a16:creationId xmlns:a16="http://schemas.microsoft.com/office/drawing/2014/main" id="{B93EF7F4-6F60-1028-28C6-1FBAB64D4FFD}"/>
                  </a:ext>
                </a:extLst>
              </p:cNvPr>
              <p:cNvSpPr>
                <a:spLocks noGrp="1" noRot="1" noChangeAspect="1" noMove="1" noResize="1" noEditPoints="1" noAdjustHandles="1" noChangeArrowheads="1" noChangeShapeType="1" noTextEdit="1"/>
              </p:cNvSpPr>
              <p:nvPr>
                <p:ph type="body" idx="1"/>
              </p:nvPr>
            </p:nvSpPr>
            <p:spPr>
              <a:xfrm>
                <a:off x="1312351" y="2743199"/>
                <a:ext cx="10363200" cy="3310129"/>
              </a:xfrm>
              <a:blipFill>
                <a:blip r:embed="rId3"/>
                <a:stretch>
                  <a:fillRect l="-529" b="-14365"/>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5E25524D-A743-4918-E6C5-0CA4028153DC}"/>
              </a:ext>
            </a:extLst>
          </p:cNvPr>
          <p:cNvSpPr>
            <a:spLocks noGrp="1"/>
          </p:cNvSpPr>
          <p:nvPr>
            <p:ph type="title"/>
          </p:nvPr>
        </p:nvSpPr>
        <p:spPr/>
        <p:txBody>
          <a:bodyPr/>
          <a:lstStyle/>
          <a:p>
            <a:r>
              <a:rPr lang="en-GB" dirty="0"/>
              <a:t>Unravelling Odds Ratios</a:t>
            </a:r>
          </a:p>
        </p:txBody>
      </p:sp>
      <p:graphicFrame>
        <p:nvGraphicFramePr>
          <p:cNvPr id="4" name="Table 3">
            <a:extLst>
              <a:ext uri="{FF2B5EF4-FFF2-40B4-BE49-F238E27FC236}">
                <a16:creationId xmlns:a16="http://schemas.microsoft.com/office/drawing/2014/main" id="{84077D4E-381A-4632-90E6-CAC2F3FB0D01}"/>
              </a:ext>
            </a:extLst>
          </p:cNvPr>
          <p:cNvGraphicFramePr>
            <a:graphicFrameLocks noGrp="1"/>
          </p:cNvGraphicFramePr>
          <p:nvPr>
            <p:extLst>
              <p:ext uri="{D42A27DB-BD31-4B8C-83A1-F6EECF244321}">
                <p14:modId xmlns:p14="http://schemas.microsoft.com/office/powerpoint/2010/main" val="4016951583"/>
              </p:ext>
            </p:extLst>
          </p:nvPr>
        </p:nvGraphicFramePr>
        <p:xfrm>
          <a:off x="1005165" y="1532114"/>
          <a:ext cx="10473244" cy="1112520"/>
        </p:xfrm>
        <a:graphic>
          <a:graphicData uri="http://schemas.openxmlformats.org/drawingml/2006/table">
            <a:tbl>
              <a:tblPr firstRow="1" bandRow="1">
                <a:tableStyleId>{5C22544A-7EE6-4342-B048-85BDC9FD1C3A}</a:tableStyleId>
              </a:tblPr>
              <a:tblGrid>
                <a:gridCol w="1190756">
                  <a:extLst>
                    <a:ext uri="{9D8B030D-6E8A-4147-A177-3AD203B41FA5}">
                      <a16:colId xmlns:a16="http://schemas.microsoft.com/office/drawing/2014/main" val="1599706235"/>
                    </a:ext>
                  </a:extLst>
                </a:gridCol>
                <a:gridCol w="2661597">
                  <a:extLst>
                    <a:ext uri="{9D8B030D-6E8A-4147-A177-3AD203B41FA5}">
                      <a16:colId xmlns:a16="http://schemas.microsoft.com/office/drawing/2014/main" val="4036753677"/>
                    </a:ext>
                  </a:extLst>
                </a:gridCol>
                <a:gridCol w="2326840">
                  <a:extLst>
                    <a:ext uri="{9D8B030D-6E8A-4147-A177-3AD203B41FA5}">
                      <a16:colId xmlns:a16="http://schemas.microsoft.com/office/drawing/2014/main" val="3677415765"/>
                    </a:ext>
                  </a:extLst>
                </a:gridCol>
                <a:gridCol w="3066907">
                  <a:extLst>
                    <a:ext uri="{9D8B030D-6E8A-4147-A177-3AD203B41FA5}">
                      <a16:colId xmlns:a16="http://schemas.microsoft.com/office/drawing/2014/main" val="1112954733"/>
                    </a:ext>
                  </a:extLst>
                </a:gridCol>
                <a:gridCol w="1227144">
                  <a:extLst>
                    <a:ext uri="{9D8B030D-6E8A-4147-A177-3AD203B41FA5}">
                      <a16:colId xmlns:a16="http://schemas.microsoft.com/office/drawing/2014/main" val="1600360871"/>
                    </a:ext>
                  </a:extLst>
                </a:gridCol>
              </a:tblGrid>
              <a:tr h="370840">
                <a:tc>
                  <a:txBody>
                    <a:bodyPr/>
                    <a:lstStyle/>
                    <a:p>
                      <a:pPr algn="l"/>
                      <a:r>
                        <a:rPr lang="en-GB" dirty="0"/>
                        <a:t>Condition</a:t>
                      </a:r>
                    </a:p>
                  </a:txBody>
                  <a:tcPr/>
                </a:tc>
                <a:tc>
                  <a:txBody>
                    <a:bodyPr/>
                    <a:lstStyle/>
                    <a:p>
                      <a:r>
                        <a:rPr lang="en-GB" dirty="0"/>
                        <a:t>No Myocardial Infarction</a:t>
                      </a:r>
                    </a:p>
                  </a:txBody>
                  <a:tcPr/>
                </a:tc>
                <a:tc>
                  <a:txBody>
                    <a:bodyPr/>
                    <a:lstStyle/>
                    <a:p>
                      <a:r>
                        <a:rPr lang="en-GB" dirty="0"/>
                        <a:t>Myocardial Infarction</a:t>
                      </a:r>
                    </a:p>
                  </a:txBody>
                  <a:tcPr/>
                </a:tc>
                <a:tc>
                  <a:txBody>
                    <a:bodyPr/>
                    <a:lstStyle/>
                    <a:p>
                      <a:r>
                        <a:rPr lang="en-GB" dirty="0"/>
                        <a:t>Odds of Myocardial Infarction</a:t>
                      </a:r>
                    </a:p>
                  </a:txBody>
                  <a:tcPr/>
                </a:tc>
                <a:tc>
                  <a:txBody>
                    <a:bodyPr/>
                    <a:lstStyle/>
                    <a:p>
                      <a:r>
                        <a:rPr lang="en-GB" dirty="0"/>
                        <a:t>Odds Ratio</a:t>
                      </a:r>
                    </a:p>
                  </a:txBody>
                  <a:tcPr/>
                </a:tc>
                <a:extLst>
                  <a:ext uri="{0D108BD9-81ED-4DB2-BD59-A6C34878D82A}">
                    <a16:rowId xmlns:a16="http://schemas.microsoft.com/office/drawing/2014/main" val="4099501898"/>
                  </a:ext>
                </a:extLst>
              </a:tr>
              <a:tr h="370840">
                <a:tc>
                  <a:txBody>
                    <a:bodyPr/>
                    <a:lstStyle/>
                    <a:p>
                      <a:r>
                        <a:rPr lang="en-GB" dirty="0"/>
                        <a:t>Aspirin</a:t>
                      </a:r>
                    </a:p>
                  </a:txBody>
                  <a:tcPr/>
                </a:tc>
                <a:tc>
                  <a:txBody>
                    <a:bodyPr/>
                    <a:lstStyle/>
                    <a:p>
                      <a:r>
                        <a:rPr lang="en-GB" dirty="0"/>
                        <a:t>10,933</a:t>
                      </a:r>
                    </a:p>
                  </a:txBody>
                  <a:tcPr/>
                </a:tc>
                <a:tc>
                  <a:txBody>
                    <a:bodyPr/>
                    <a:lstStyle/>
                    <a:p>
                      <a:r>
                        <a:rPr lang="en-GB" dirty="0"/>
                        <a:t>104</a:t>
                      </a:r>
                    </a:p>
                  </a:txBody>
                  <a:tcPr/>
                </a:tc>
                <a:tc>
                  <a:txBody>
                    <a:bodyPr/>
                    <a:lstStyle/>
                    <a:p>
                      <a:r>
                        <a:rPr lang="en-GB" dirty="0"/>
                        <a:t>0.095</a:t>
                      </a:r>
                    </a:p>
                  </a:txBody>
                  <a:tcPr/>
                </a:tc>
                <a:tc>
                  <a:txBody>
                    <a:bodyPr/>
                    <a:lstStyle/>
                    <a:p>
                      <a:r>
                        <a:rPr lang="en-GB" dirty="0"/>
                        <a:t>1.83</a:t>
                      </a:r>
                    </a:p>
                  </a:txBody>
                  <a:tcPr/>
                </a:tc>
                <a:extLst>
                  <a:ext uri="{0D108BD9-81ED-4DB2-BD59-A6C34878D82A}">
                    <a16:rowId xmlns:a16="http://schemas.microsoft.com/office/drawing/2014/main" val="18972631"/>
                  </a:ext>
                </a:extLst>
              </a:tr>
              <a:tr h="370840">
                <a:tc>
                  <a:txBody>
                    <a:bodyPr/>
                    <a:lstStyle/>
                    <a:p>
                      <a:r>
                        <a:rPr lang="en-GB" dirty="0"/>
                        <a:t>Placebo</a:t>
                      </a:r>
                    </a:p>
                  </a:txBody>
                  <a:tcPr/>
                </a:tc>
                <a:tc>
                  <a:txBody>
                    <a:bodyPr/>
                    <a:lstStyle/>
                    <a:p>
                      <a:r>
                        <a:rPr lang="en-GB" dirty="0"/>
                        <a:t>10,845</a:t>
                      </a:r>
                    </a:p>
                  </a:txBody>
                  <a:tcPr/>
                </a:tc>
                <a:tc>
                  <a:txBody>
                    <a:bodyPr/>
                    <a:lstStyle/>
                    <a:p>
                      <a:r>
                        <a:rPr lang="en-GB" dirty="0"/>
                        <a:t>189</a:t>
                      </a:r>
                    </a:p>
                  </a:txBody>
                  <a:tcPr/>
                </a:tc>
                <a:tc>
                  <a:txBody>
                    <a:bodyPr/>
                    <a:lstStyle/>
                    <a:p>
                      <a:r>
                        <a:rPr lang="en-GB" dirty="0"/>
                        <a:t>0.174</a:t>
                      </a:r>
                    </a:p>
                  </a:txBody>
                  <a:tcPr/>
                </a:tc>
                <a:tc>
                  <a:txBody>
                    <a:bodyPr/>
                    <a:lstStyle/>
                    <a:p>
                      <a:endParaRPr lang="en-GB" dirty="0"/>
                    </a:p>
                  </a:txBody>
                  <a:tcPr/>
                </a:tc>
                <a:extLst>
                  <a:ext uri="{0D108BD9-81ED-4DB2-BD59-A6C34878D82A}">
                    <a16:rowId xmlns:a16="http://schemas.microsoft.com/office/drawing/2014/main" val="4107470145"/>
                  </a:ext>
                </a:extLst>
              </a:tr>
            </a:tbl>
          </a:graphicData>
        </a:graphic>
      </p:graphicFrame>
    </p:spTree>
    <p:extLst>
      <p:ext uri="{BB962C8B-B14F-4D97-AF65-F5344CB8AC3E}">
        <p14:creationId xmlns:p14="http://schemas.microsoft.com/office/powerpoint/2010/main" val="18616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B0094-D9B3-7C0F-0E0E-2D9D5C3C5D3D}"/>
              </a:ext>
            </a:extLst>
          </p:cNvPr>
          <p:cNvSpPr>
            <a:spLocks noGrp="1"/>
          </p:cNvSpPr>
          <p:nvPr>
            <p:ph type="body" idx="1"/>
          </p:nvPr>
        </p:nvSpPr>
        <p:spPr/>
        <p:txBody>
          <a:bodyPr/>
          <a:lstStyle/>
          <a:p>
            <a:pPr marL="457200" indent="-457200">
              <a:buFont typeface="Arial" panose="020B0604020202020204" pitchFamily="34" charset="0"/>
              <a:buChar char="•"/>
            </a:pPr>
            <a:r>
              <a:rPr lang="en-GB" sz="2400" dirty="0"/>
              <a:t>The definition of OR shows that if the odds were the same in both groups, the odds ratio would be 1</a:t>
            </a:r>
          </a:p>
          <a:p>
            <a:pPr marL="1143000" lvl="1" indent="-457200"/>
            <a:r>
              <a:rPr lang="en-GB" sz="2000" dirty="0"/>
              <a:t>In practice, an OR of 1 or close to 1 indicates no evidence of a relationship between exposure and outcome</a:t>
            </a:r>
          </a:p>
          <a:p>
            <a:pPr marL="457200" indent="-457200">
              <a:buFont typeface="Arial" panose="020B0604020202020204" pitchFamily="34" charset="0"/>
              <a:buChar char="•"/>
            </a:pPr>
            <a:r>
              <a:rPr lang="en-GB" sz="2400" dirty="0"/>
              <a:t>Sometimes an OR will be accompanied by a p-value which can be interpreted as discussed earlier</a:t>
            </a:r>
          </a:p>
          <a:p>
            <a:pPr marL="1143000" lvl="1" indent="-457200"/>
            <a:r>
              <a:rPr lang="en-GB" sz="2000" dirty="0"/>
              <a:t>Probability of observing the OR </a:t>
            </a:r>
            <a:r>
              <a:rPr lang="en-GB" sz="2000" dirty="0" err="1"/>
              <a:t>or</a:t>
            </a:r>
            <a:r>
              <a:rPr lang="en-GB" sz="2000" dirty="0"/>
              <a:t> more extreme under the null hypothesis (i.e., the OR is 1)</a:t>
            </a:r>
          </a:p>
          <a:p>
            <a:pPr marL="1143000" lvl="1" indent="-457200"/>
            <a:r>
              <a:rPr lang="en-GB" sz="2000" dirty="0"/>
              <a:t>P-value &gt; 0.05 shows there is no evidence against the null hypothesis</a:t>
            </a:r>
          </a:p>
          <a:p>
            <a:pPr marL="1600200" lvl="2" indent="-457200"/>
            <a:r>
              <a:rPr lang="en-GB" sz="1800" dirty="0"/>
              <a:t>Difference between observed OR and 1 is likely to be natural variation</a:t>
            </a:r>
          </a:p>
          <a:p>
            <a:pPr marL="1143000" lvl="1" indent="-457200"/>
            <a:r>
              <a:rPr lang="en-GB" sz="2000" dirty="0"/>
              <a:t>P-value &lt; 0.05 shows there is evidence against the null hypothesis</a:t>
            </a:r>
          </a:p>
          <a:p>
            <a:pPr marL="1600200" lvl="2" indent="-457200"/>
            <a:r>
              <a:rPr lang="en-GB" sz="1800" dirty="0"/>
              <a:t>Difference between OR and 1 is unlikely to be natural variation and could be due to differences in exposure </a:t>
            </a:r>
          </a:p>
        </p:txBody>
      </p:sp>
      <p:sp>
        <p:nvSpPr>
          <p:cNvPr id="3" name="Title 2">
            <a:extLst>
              <a:ext uri="{FF2B5EF4-FFF2-40B4-BE49-F238E27FC236}">
                <a16:creationId xmlns:a16="http://schemas.microsoft.com/office/drawing/2014/main" id="{AEB4CFE0-90FA-C683-D349-B15657946A3F}"/>
              </a:ext>
            </a:extLst>
          </p:cNvPr>
          <p:cNvSpPr>
            <a:spLocks noGrp="1"/>
          </p:cNvSpPr>
          <p:nvPr>
            <p:ph type="title"/>
          </p:nvPr>
        </p:nvSpPr>
        <p:spPr/>
        <p:txBody>
          <a:bodyPr/>
          <a:lstStyle/>
          <a:p>
            <a:r>
              <a:rPr lang="en-GB" dirty="0"/>
              <a:t>Unravelling Odds Ratios</a:t>
            </a:r>
          </a:p>
        </p:txBody>
      </p:sp>
    </p:spTree>
    <p:extLst>
      <p:ext uri="{BB962C8B-B14F-4D97-AF65-F5344CB8AC3E}">
        <p14:creationId xmlns:p14="http://schemas.microsoft.com/office/powerpoint/2010/main" val="175679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B8DF4E-FA69-44CE-A343-911F45D4B775}"/>
              </a:ext>
            </a:extLst>
          </p:cNvPr>
          <p:cNvSpPr>
            <a:spLocks noGrp="1"/>
          </p:cNvSpPr>
          <p:nvPr>
            <p:ph type="body" idx="1"/>
          </p:nvPr>
        </p:nvSpPr>
        <p:spPr/>
        <p:txBody>
          <a:bodyPr/>
          <a:lstStyle/>
          <a:p>
            <a:pPr>
              <a:buClr>
                <a:srgbClr val="6A0A1F"/>
              </a:buClr>
              <a:buFont typeface="Arial" panose="020B0604020202020204" pitchFamily="34" charset="0"/>
              <a:buChar char="•"/>
            </a:pPr>
            <a:r>
              <a:rPr lang="en-US" dirty="0">
                <a:solidFill>
                  <a:schemeClr val="tx1"/>
                </a:solidFill>
              </a:rPr>
              <a:t>The FDA regulations on drugs for human use (21CFR314.126) notes that	:</a:t>
            </a:r>
            <a:br>
              <a:rPr lang="en-US" dirty="0">
                <a:solidFill>
                  <a:schemeClr val="tx1"/>
                </a:solidFill>
              </a:rPr>
            </a:br>
            <a:r>
              <a:rPr lang="en-US" dirty="0">
                <a:solidFill>
                  <a:schemeClr val="tx1"/>
                </a:solidFill>
              </a:rPr>
              <a:t> “the purpose of conducting clinical investigations of a drug is to </a:t>
            </a:r>
            <a:r>
              <a:rPr lang="en-US" b="1" dirty="0">
                <a:solidFill>
                  <a:schemeClr val="tx1"/>
                </a:solidFill>
              </a:rPr>
              <a:t>distinguish the effect of a drug from other influences</a:t>
            </a:r>
            <a:r>
              <a:rPr lang="en-US" dirty="0">
                <a:solidFill>
                  <a:schemeClr val="tx1"/>
                </a:solidFill>
              </a:rPr>
              <a:t>, such as spontaneous change in the course of disease, placebo effect, or biased observation”, and</a:t>
            </a:r>
            <a:br>
              <a:rPr lang="en-US" dirty="0">
                <a:solidFill>
                  <a:schemeClr val="tx1"/>
                </a:solidFill>
              </a:rPr>
            </a:br>
            <a:br>
              <a:rPr lang="en-US" dirty="0">
                <a:solidFill>
                  <a:schemeClr val="tx1"/>
                </a:solidFill>
              </a:rPr>
            </a:br>
            <a:r>
              <a:rPr lang="en-US" dirty="0">
                <a:solidFill>
                  <a:schemeClr val="tx1"/>
                </a:solidFill>
              </a:rPr>
              <a:t>“Reports of adequate and well-controlled investigations provide the primary basis for determining whether there is </a:t>
            </a:r>
            <a:r>
              <a:rPr lang="en-US" b="1" dirty="0">
                <a:solidFill>
                  <a:schemeClr val="tx1"/>
                </a:solidFill>
              </a:rPr>
              <a:t>substantial evidence</a:t>
            </a:r>
            <a:r>
              <a:rPr lang="en-US" dirty="0">
                <a:solidFill>
                  <a:schemeClr val="tx1"/>
                </a:solidFill>
              </a:rPr>
              <a:t> to support the claims of effectiveness for new drugs”</a:t>
            </a: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p:txBody>
      </p:sp>
      <p:sp>
        <p:nvSpPr>
          <p:cNvPr id="3" name="Title 2">
            <a:extLst>
              <a:ext uri="{FF2B5EF4-FFF2-40B4-BE49-F238E27FC236}">
                <a16:creationId xmlns:a16="http://schemas.microsoft.com/office/drawing/2014/main" id="{1A913ED1-D28F-42C2-8A14-B4FB0C332891}"/>
              </a:ext>
            </a:extLst>
          </p:cNvPr>
          <p:cNvSpPr>
            <a:spLocks noGrp="1"/>
          </p:cNvSpPr>
          <p:nvPr>
            <p:ph type="title"/>
          </p:nvPr>
        </p:nvSpPr>
        <p:spPr/>
        <p:txBody>
          <a:bodyPr/>
          <a:lstStyle/>
          <a:p>
            <a:r>
              <a:rPr lang="en-US" dirty="0"/>
              <a:t>Motivation</a:t>
            </a:r>
          </a:p>
        </p:txBody>
      </p:sp>
      <p:sp>
        <p:nvSpPr>
          <p:cNvPr id="4" name="TextBox 3">
            <a:extLst>
              <a:ext uri="{FF2B5EF4-FFF2-40B4-BE49-F238E27FC236}">
                <a16:creationId xmlns:a16="http://schemas.microsoft.com/office/drawing/2014/main" id="{9B7014F5-E860-E88D-B4A9-C0AF8F7A94F5}"/>
              </a:ext>
            </a:extLst>
          </p:cNvPr>
          <p:cNvSpPr txBox="1"/>
          <p:nvPr/>
        </p:nvSpPr>
        <p:spPr>
          <a:xfrm>
            <a:off x="1777607" y="6247948"/>
            <a:ext cx="6226841" cy="276999"/>
          </a:xfrm>
          <a:prstGeom prst="rect">
            <a:avLst/>
          </a:prstGeom>
          <a:noFill/>
        </p:spPr>
        <p:txBody>
          <a:bodyPr wrap="square" rtlCol="0">
            <a:spAutoFit/>
          </a:bodyPr>
          <a:lstStyle/>
          <a:p>
            <a:r>
              <a:rPr lang="en-GB" sz="1200"/>
              <a:t>https://www.accessdata.fda.gov/scripts/cdrh/cfdocs/cfCFR/CFRSearch.cfm?fr=314.126</a:t>
            </a:r>
            <a:endParaRPr lang="en-GB" sz="1200" dirty="0"/>
          </a:p>
        </p:txBody>
      </p:sp>
    </p:spTree>
    <p:extLst>
      <p:ext uri="{BB962C8B-B14F-4D97-AF65-F5344CB8AC3E}">
        <p14:creationId xmlns:p14="http://schemas.microsoft.com/office/powerpoint/2010/main" val="180615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8611A-DE36-F3F5-0DE1-4D57ED5E4A0F}"/>
              </a:ext>
            </a:extLst>
          </p:cNvPr>
          <p:cNvSpPr>
            <a:spLocks noGrp="1"/>
          </p:cNvSpPr>
          <p:nvPr>
            <p:ph type="title"/>
          </p:nvPr>
        </p:nvSpPr>
        <p:spPr/>
        <p:txBody>
          <a:bodyPr/>
          <a:lstStyle/>
          <a:p>
            <a:r>
              <a:rPr lang="en-GB" dirty="0"/>
              <a:t>Section 4: Grasping Hazard Ratios </a:t>
            </a:r>
          </a:p>
        </p:txBody>
      </p:sp>
    </p:spTree>
    <p:extLst>
      <p:ext uri="{BB962C8B-B14F-4D97-AF65-F5344CB8AC3E}">
        <p14:creationId xmlns:p14="http://schemas.microsoft.com/office/powerpoint/2010/main" val="6089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44281D-28EA-A1D4-B514-7D6F3B25CCA1}"/>
              </a:ext>
            </a:extLst>
          </p:cNvPr>
          <p:cNvSpPr>
            <a:spLocks noGrp="1"/>
          </p:cNvSpPr>
          <p:nvPr>
            <p:ph type="body" idx="1"/>
          </p:nvPr>
        </p:nvSpPr>
        <p:spPr/>
        <p:txBody>
          <a:bodyPr/>
          <a:lstStyle/>
          <a:p>
            <a:pPr marL="457200" indent="-457200">
              <a:buFont typeface="Arial" panose="020B0604020202020204" pitchFamily="34" charset="0"/>
              <a:buChar char="•"/>
            </a:pPr>
            <a:r>
              <a:rPr lang="en-GB" dirty="0"/>
              <a:t>Hazard ratios (HRs) are other ways of summarising the chance of something harmful happening in one group of observations divided by the chance of the same event happening in a different group of observations</a:t>
            </a:r>
          </a:p>
          <a:p>
            <a:pPr marL="457200" indent="-457200">
              <a:buFont typeface="Arial" panose="020B0604020202020204" pitchFamily="34" charset="0"/>
              <a:buChar char="•"/>
            </a:pPr>
            <a:r>
              <a:rPr lang="en-GB" dirty="0"/>
              <a:t>Frequently seen as an output from survival analysis</a:t>
            </a:r>
          </a:p>
          <a:p>
            <a:pPr marL="1143000" lvl="1" indent="-457200"/>
            <a:r>
              <a:rPr lang="en-GB" dirty="0"/>
              <a:t>Analyses that focus on the measurement of time from some intervention or procedure to some event of interest</a:t>
            </a:r>
          </a:p>
          <a:p>
            <a:pPr marL="1143000" lvl="1" indent="-457200"/>
            <a:r>
              <a:rPr lang="en-GB" dirty="0"/>
              <a:t>HR =1 when the hazards are equal</a:t>
            </a:r>
          </a:p>
          <a:p>
            <a:pPr marL="1143000" lvl="1" indent="-457200"/>
            <a:r>
              <a:rPr lang="en-GB" dirty="0"/>
              <a:t>HR &lt; 1 can indicate protection against unfavourable outcomes</a:t>
            </a:r>
          </a:p>
          <a:p>
            <a:pPr marL="1143000" lvl="1" indent="-457200"/>
            <a:endParaRPr lang="en-GB" dirty="0"/>
          </a:p>
        </p:txBody>
      </p:sp>
      <p:sp>
        <p:nvSpPr>
          <p:cNvPr id="3" name="Title 2">
            <a:extLst>
              <a:ext uri="{FF2B5EF4-FFF2-40B4-BE49-F238E27FC236}">
                <a16:creationId xmlns:a16="http://schemas.microsoft.com/office/drawing/2014/main" id="{0AFA3575-B08B-9765-BE1D-5220E4849713}"/>
              </a:ext>
            </a:extLst>
          </p:cNvPr>
          <p:cNvSpPr>
            <a:spLocks noGrp="1"/>
          </p:cNvSpPr>
          <p:nvPr>
            <p:ph type="title"/>
          </p:nvPr>
        </p:nvSpPr>
        <p:spPr/>
        <p:txBody>
          <a:bodyPr/>
          <a:lstStyle/>
          <a:p>
            <a:r>
              <a:rPr lang="en-GB" dirty="0"/>
              <a:t>Grasping Hazard Ratios</a:t>
            </a:r>
          </a:p>
        </p:txBody>
      </p:sp>
    </p:spTree>
    <p:extLst>
      <p:ext uri="{BB962C8B-B14F-4D97-AF65-F5344CB8AC3E}">
        <p14:creationId xmlns:p14="http://schemas.microsoft.com/office/powerpoint/2010/main" val="288681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2A54D-8DBF-E53F-1C56-184C64DAE216}"/>
              </a:ext>
            </a:extLst>
          </p:cNvPr>
          <p:cNvPicPr>
            <a:picLocks noChangeAspect="1"/>
          </p:cNvPicPr>
          <p:nvPr/>
        </p:nvPicPr>
        <p:blipFill>
          <a:blip r:embed="rId3"/>
          <a:stretch>
            <a:fillRect/>
          </a:stretch>
        </p:blipFill>
        <p:spPr>
          <a:xfrm>
            <a:off x="7175351" y="1338475"/>
            <a:ext cx="4828470" cy="3424666"/>
          </a:xfrm>
          <a:prstGeom prst="rect">
            <a:avLst/>
          </a:prstGeom>
        </p:spPr>
      </p:pic>
      <p:sp>
        <p:nvSpPr>
          <p:cNvPr id="4" name="Text Placeholder 3">
            <a:extLst>
              <a:ext uri="{FF2B5EF4-FFF2-40B4-BE49-F238E27FC236}">
                <a16:creationId xmlns:a16="http://schemas.microsoft.com/office/drawing/2014/main" id="{8F44281D-28EA-A1D4-B514-7D6F3B25CCA1}"/>
              </a:ext>
            </a:extLst>
          </p:cNvPr>
          <p:cNvSpPr>
            <a:spLocks noGrp="1"/>
          </p:cNvSpPr>
          <p:nvPr>
            <p:ph type="body" idx="1"/>
          </p:nvPr>
        </p:nvSpPr>
        <p:spPr>
          <a:xfrm>
            <a:off x="1312351" y="1338475"/>
            <a:ext cx="5701635" cy="4714854"/>
          </a:xfrm>
        </p:spPr>
        <p:txBody>
          <a:bodyPr/>
          <a:lstStyle/>
          <a:p>
            <a:pPr marL="457200" indent="-457200">
              <a:buFont typeface="Arial" panose="020B0604020202020204" pitchFamily="34" charset="0"/>
              <a:buChar char="•"/>
            </a:pPr>
            <a:r>
              <a:rPr lang="en-GB" sz="2400" dirty="0"/>
              <a:t>Survival probabilities are usually visualized using Kaplan-Meier curves</a:t>
            </a:r>
          </a:p>
          <a:p>
            <a:pPr marL="1143000" lvl="1" indent="-457200"/>
            <a:r>
              <a:rPr lang="en-GB" sz="2000" dirty="0"/>
              <a:t>The curve on the right shows the survival curves for two groups of patients with bladder cancer</a:t>
            </a:r>
          </a:p>
          <a:p>
            <a:pPr marL="1143000" lvl="1" indent="-457200"/>
            <a:r>
              <a:rPr lang="en-GB" sz="2000" dirty="0"/>
              <a:t>One group was given conventional surgery or radiotherapy (n = 485)</a:t>
            </a:r>
          </a:p>
          <a:p>
            <a:pPr marL="1143000" lvl="1" indent="-457200"/>
            <a:r>
              <a:rPr lang="en-GB" sz="2000" dirty="0"/>
              <a:t>The other group was given conventional treatment + chemotherapy (n = 491)</a:t>
            </a:r>
          </a:p>
          <a:p>
            <a:pPr marL="1143000" lvl="1" indent="-457200"/>
            <a:r>
              <a:rPr lang="en-GB" sz="2000" dirty="0"/>
              <a:t>Research question: was the survival experience of the chemotherapy group any better over the 5-year follow-up?</a:t>
            </a:r>
          </a:p>
        </p:txBody>
      </p:sp>
      <p:sp>
        <p:nvSpPr>
          <p:cNvPr id="3" name="Title 2">
            <a:extLst>
              <a:ext uri="{FF2B5EF4-FFF2-40B4-BE49-F238E27FC236}">
                <a16:creationId xmlns:a16="http://schemas.microsoft.com/office/drawing/2014/main" id="{0AFA3575-B08B-9765-BE1D-5220E4849713}"/>
              </a:ext>
            </a:extLst>
          </p:cNvPr>
          <p:cNvSpPr>
            <a:spLocks noGrp="1"/>
          </p:cNvSpPr>
          <p:nvPr>
            <p:ph type="title"/>
          </p:nvPr>
        </p:nvSpPr>
        <p:spPr/>
        <p:txBody>
          <a:bodyPr/>
          <a:lstStyle/>
          <a:p>
            <a:r>
              <a:rPr lang="en-GB" dirty="0"/>
              <a:t>Grasping Hazard Ratios</a:t>
            </a:r>
          </a:p>
        </p:txBody>
      </p:sp>
    </p:spTree>
    <p:extLst>
      <p:ext uri="{BB962C8B-B14F-4D97-AF65-F5344CB8AC3E}">
        <p14:creationId xmlns:p14="http://schemas.microsoft.com/office/powerpoint/2010/main" val="100882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2A54D-8DBF-E53F-1C56-184C64DAE216}"/>
              </a:ext>
            </a:extLst>
          </p:cNvPr>
          <p:cNvPicPr>
            <a:picLocks noChangeAspect="1"/>
          </p:cNvPicPr>
          <p:nvPr/>
        </p:nvPicPr>
        <p:blipFill>
          <a:blip r:embed="rId3"/>
          <a:stretch>
            <a:fillRect/>
          </a:stretch>
        </p:blipFill>
        <p:spPr>
          <a:xfrm>
            <a:off x="7175351" y="1338475"/>
            <a:ext cx="4828470" cy="3424666"/>
          </a:xfrm>
          <a:prstGeom prst="rect">
            <a:avLst/>
          </a:prstGeom>
        </p:spPr>
      </p:pic>
      <p:sp>
        <p:nvSpPr>
          <p:cNvPr id="4" name="Text Placeholder 3">
            <a:extLst>
              <a:ext uri="{FF2B5EF4-FFF2-40B4-BE49-F238E27FC236}">
                <a16:creationId xmlns:a16="http://schemas.microsoft.com/office/drawing/2014/main" id="{8F44281D-28EA-A1D4-B514-7D6F3B25CCA1}"/>
              </a:ext>
            </a:extLst>
          </p:cNvPr>
          <p:cNvSpPr>
            <a:spLocks noGrp="1"/>
          </p:cNvSpPr>
          <p:nvPr>
            <p:ph type="body" idx="1"/>
          </p:nvPr>
        </p:nvSpPr>
        <p:spPr>
          <a:xfrm>
            <a:off x="1312351" y="1338475"/>
            <a:ext cx="5701635" cy="4714854"/>
          </a:xfrm>
        </p:spPr>
        <p:txBody>
          <a:bodyPr/>
          <a:lstStyle/>
          <a:p>
            <a:pPr marL="457200" indent="-457200">
              <a:buFont typeface="Arial" panose="020B0604020202020204" pitchFamily="34" charset="0"/>
              <a:buChar char="•"/>
            </a:pPr>
            <a:r>
              <a:rPr lang="en-GB" sz="2400" dirty="0"/>
              <a:t>The survival curves show that the proportions surviving in the chemotherapy arm was larger than those in the no chemotherapy arm</a:t>
            </a:r>
          </a:p>
          <a:p>
            <a:pPr marL="1143000" lvl="1" indent="-457200"/>
            <a:r>
              <a:rPr lang="en-GB" sz="1600" dirty="0"/>
              <a:t>Number of events (deaths) was 279 in chemotherapy arm vs 305 in the no chemotherapy arm</a:t>
            </a:r>
          </a:p>
          <a:p>
            <a:pPr marL="1143000" lvl="1" indent="-457200"/>
            <a:r>
              <a:rPr lang="en-GB" sz="1600" dirty="0"/>
              <a:t>Median survival time was 20 months in the chemotherapy arm vs 16.5 months in the no chemotherapy arm</a:t>
            </a:r>
          </a:p>
          <a:p>
            <a:pPr marL="1143000" lvl="1" indent="-457200"/>
            <a:endParaRPr lang="en-GB" sz="1600" dirty="0"/>
          </a:p>
          <a:p>
            <a:pPr marL="457200" indent="-457200">
              <a:buFont typeface="Arial" panose="020B0604020202020204" pitchFamily="34" charset="0"/>
              <a:buChar char="•"/>
            </a:pPr>
            <a:r>
              <a:rPr lang="en-GB" sz="2000" dirty="0"/>
              <a:t>Suppose we are interested in comparing the overall survival experience of these two groups rather than just the median survival times</a:t>
            </a:r>
          </a:p>
          <a:p>
            <a:pPr marL="1143000" lvl="1" indent="-457200"/>
            <a:r>
              <a:rPr lang="en-GB" sz="1600" dirty="0"/>
              <a:t>Use statistical testing to generate a Hazard Ratio which will allow us to quantify this difference</a:t>
            </a:r>
          </a:p>
          <a:p>
            <a:pPr marL="457200" indent="-457200">
              <a:buFont typeface="Arial" panose="020B0604020202020204" pitchFamily="34" charset="0"/>
              <a:buChar char="•"/>
            </a:pPr>
            <a:endParaRPr lang="en-GB" sz="2000" dirty="0"/>
          </a:p>
        </p:txBody>
      </p:sp>
      <p:sp>
        <p:nvSpPr>
          <p:cNvPr id="3" name="Title 2">
            <a:extLst>
              <a:ext uri="{FF2B5EF4-FFF2-40B4-BE49-F238E27FC236}">
                <a16:creationId xmlns:a16="http://schemas.microsoft.com/office/drawing/2014/main" id="{0AFA3575-B08B-9765-BE1D-5220E4849713}"/>
              </a:ext>
            </a:extLst>
          </p:cNvPr>
          <p:cNvSpPr>
            <a:spLocks noGrp="1"/>
          </p:cNvSpPr>
          <p:nvPr>
            <p:ph type="title"/>
          </p:nvPr>
        </p:nvSpPr>
        <p:spPr/>
        <p:txBody>
          <a:bodyPr/>
          <a:lstStyle/>
          <a:p>
            <a:r>
              <a:rPr lang="en-GB" dirty="0"/>
              <a:t>Grasping Hazard Ratios</a:t>
            </a:r>
          </a:p>
        </p:txBody>
      </p:sp>
    </p:spTree>
    <p:extLst>
      <p:ext uri="{BB962C8B-B14F-4D97-AF65-F5344CB8AC3E}">
        <p14:creationId xmlns:p14="http://schemas.microsoft.com/office/powerpoint/2010/main" val="284233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2A54D-8DBF-E53F-1C56-184C64DAE216}"/>
              </a:ext>
            </a:extLst>
          </p:cNvPr>
          <p:cNvPicPr>
            <a:picLocks noChangeAspect="1"/>
          </p:cNvPicPr>
          <p:nvPr/>
        </p:nvPicPr>
        <p:blipFill>
          <a:blip r:embed="rId3"/>
          <a:stretch>
            <a:fillRect/>
          </a:stretch>
        </p:blipFill>
        <p:spPr>
          <a:xfrm>
            <a:off x="7175351" y="1338475"/>
            <a:ext cx="4828470" cy="3424666"/>
          </a:xfrm>
          <a:prstGeom prst="rect">
            <a:avLst/>
          </a:prstGeom>
        </p:spPr>
      </p:pic>
      <p:sp>
        <p:nvSpPr>
          <p:cNvPr id="4" name="Text Placeholder 3">
            <a:extLst>
              <a:ext uri="{FF2B5EF4-FFF2-40B4-BE49-F238E27FC236}">
                <a16:creationId xmlns:a16="http://schemas.microsoft.com/office/drawing/2014/main" id="{8F44281D-28EA-A1D4-B514-7D6F3B25CCA1}"/>
              </a:ext>
            </a:extLst>
          </p:cNvPr>
          <p:cNvSpPr>
            <a:spLocks noGrp="1"/>
          </p:cNvSpPr>
          <p:nvPr>
            <p:ph type="body" idx="1"/>
          </p:nvPr>
        </p:nvSpPr>
        <p:spPr>
          <a:xfrm>
            <a:off x="1312351" y="1338475"/>
            <a:ext cx="5701635" cy="4714854"/>
          </a:xfrm>
        </p:spPr>
        <p:txBody>
          <a:bodyPr/>
          <a:lstStyle/>
          <a:p>
            <a:pPr marL="457200" indent="-457200">
              <a:buFont typeface="Arial" panose="020B0604020202020204" pitchFamily="34" charset="0"/>
              <a:buChar char="•"/>
            </a:pPr>
            <a:r>
              <a:rPr lang="en-GB" sz="2000" dirty="0"/>
              <a:t>The authors reported that the hazard ratio was 0.82 with a 95% CI of 0.70 to 0.97</a:t>
            </a:r>
          </a:p>
          <a:p>
            <a:pPr marL="457200" indent="-457200">
              <a:buFont typeface="Arial" panose="020B0604020202020204" pitchFamily="34" charset="0"/>
              <a:buChar char="•"/>
            </a:pPr>
            <a:r>
              <a:rPr lang="en-GB" sz="2000" dirty="0"/>
              <a:t>HR &lt; 1 which shows that the risk of dying in the study period was less for those on chemotherapy compared to those not on chemotherapy</a:t>
            </a:r>
          </a:p>
          <a:p>
            <a:pPr marL="1143000" lvl="1" indent="-457200"/>
            <a:r>
              <a:rPr lang="en-GB" sz="1800" dirty="0"/>
              <a:t>Risk in the chemotherapy group is 82% of the risk of in the no chemotherapy group</a:t>
            </a:r>
          </a:p>
          <a:p>
            <a:pPr marL="1143000" lvl="1" indent="-457200"/>
            <a:endParaRPr lang="en-GB" sz="1800" dirty="0"/>
          </a:p>
          <a:p>
            <a:pPr marL="457200" indent="-457200">
              <a:buFont typeface="Arial" panose="020B0604020202020204" pitchFamily="34" charset="0"/>
              <a:buChar char="•"/>
            </a:pPr>
            <a:r>
              <a:rPr lang="en-GB" sz="2000" dirty="0"/>
              <a:t>If the HR was 1.2 then the risk in the chemotherapy group is 20% higher over the study period</a:t>
            </a:r>
          </a:p>
          <a:p>
            <a:pPr marL="1143000" lvl="1" indent="-457200"/>
            <a:endParaRPr lang="en-GB" sz="1200" dirty="0"/>
          </a:p>
          <a:p>
            <a:pPr marL="457200" indent="-457200">
              <a:buFont typeface="Arial" panose="020B0604020202020204" pitchFamily="34" charset="0"/>
              <a:buChar char="•"/>
            </a:pPr>
            <a:endParaRPr lang="en-GB" sz="1800" dirty="0"/>
          </a:p>
        </p:txBody>
      </p:sp>
      <p:sp>
        <p:nvSpPr>
          <p:cNvPr id="3" name="Title 2">
            <a:extLst>
              <a:ext uri="{FF2B5EF4-FFF2-40B4-BE49-F238E27FC236}">
                <a16:creationId xmlns:a16="http://schemas.microsoft.com/office/drawing/2014/main" id="{0AFA3575-B08B-9765-BE1D-5220E4849713}"/>
              </a:ext>
            </a:extLst>
          </p:cNvPr>
          <p:cNvSpPr>
            <a:spLocks noGrp="1"/>
          </p:cNvSpPr>
          <p:nvPr>
            <p:ph type="title"/>
          </p:nvPr>
        </p:nvSpPr>
        <p:spPr/>
        <p:txBody>
          <a:bodyPr/>
          <a:lstStyle/>
          <a:p>
            <a:r>
              <a:rPr lang="en-GB" dirty="0"/>
              <a:t>Grasping Hazard Ratios</a:t>
            </a:r>
          </a:p>
        </p:txBody>
      </p:sp>
    </p:spTree>
    <p:extLst>
      <p:ext uri="{BB962C8B-B14F-4D97-AF65-F5344CB8AC3E}">
        <p14:creationId xmlns:p14="http://schemas.microsoft.com/office/powerpoint/2010/main" val="18095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80F6-1521-A681-E83D-80EC21940DA6}"/>
              </a:ext>
            </a:extLst>
          </p:cNvPr>
          <p:cNvSpPr>
            <a:spLocks noGrp="1"/>
          </p:cNvSpPr>
          <p:nvPr>
            <p:ph type="ctrTitle"/>
          </p:nvPr>
        </p:nvSpPr>
        <p:spPr/>
        <p:txBody>
          <a:bodyPr/>
          <a:lstStyle/>
          <a:p>
            <a:r>
              <a:rPr lang="en-GB" b="1" dirty="0">
                <a:latin typeface="Roboto Condensed" panose="02000000000000000000" pitchFamily="2" charset="0"/>
                <a:ea typeface="Roboto Condensed" panose="02000000000000000000" pitchFamily="2" charset="0"/>
                <a:cs typeface="Roboto Condensed" panose="02000000000000000000" pitchFamily="2" charset="0"/>
              </a:rPr>
              <a:t>Thank you for attending</a:t>
            </a:r>
          </a:p>
        </p:txBody>
      </p:sp>
      <p:sp>
        <p:nvSpPr>
          <p:cNvPr id="3" name="Subtitle 2">
            <a:extLst>
              <a:ext uri="{FF2B5EF4-FFF2-40B4-BE49-F238E27FC236}">
                <a16:creationId xmlns:a16="http://schemas.microsoft.com/office/drawing/2014/main" id="{E9B89149-B5B6-1358-3901-F28F056C0113}"/>
              </a:ext>
            </a:extLst>
          </p:cNvPr>
          <p:cNvSpPr>
            <a:spLocks noGrp="1"/>
          </p:cNvSpPr>
          <p:nvPr>
            <p:ph type="subTitle" idx="1"/>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Stephen Corson</a:t>
            </a:r>
            <a:br>
              <a:rPr lang="en-GB" dirty="0">
                <a:latin typeface="Roboto" panose="02000000000000000000" pitchFamily="2" charset="0"/>
                <a:ea typeface="Roboto" panose="02000000000000000000" pitchFamily="2" charset="0"/>
                <a:cs typeface="Roboto" panose="02000000000000000000" pitchFamily="2" charset="0"/>
              </a:rPr>
            </a:br>
            <a:br>
              <a:rPr lang="en-GB" dirty="0">
                <a:latin typeface="Roboto" panose="02000000000000000000" pitchFamily="2" charset="0"/>
                <a:ea typeface="Roboto" panose="02000000000000000000" pitchFamily="2" charset="0"/>
                <a:cs typeface="Roboto" panose="02000000000000000000" pitchFamily="2" charset="0"/>
              </a:rPr>
            </a:br>
            <a:r>
              <a:rPr lang="en-GB" dirty="0">
                <a:latin typeface="Roboto" panose="02000000000000000000" pitchFamily="2" charset="0"/>
                <a:ea typeface="Roboto" panose="02000000000000000000" pitchFamily="2" charset="0"/>
                <a:cs typeface="Roboto" panose="02000000000000000000" pitchFamily="2" charset="0"/>
              </a:rPr>
              <a:t>stephen.corson@phastar.com</a:t>
            </a:r>
          </a:p>
        </p:txBody>
      </p:sp>
    </p:spTree>
    <p:extLst>
      <p:ext uri="{BB962C8B-B14F-4D97-AF65-F5344CB8AC3E}">
        <p14:creationId xmlns:p14="http://schemas.microsoft.com/office/powerpoint/2010/main" val="348114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243DD23-8F0E-4DA7-A4F5-E87999C9F482}"/>
              </a:ext>
            </a:extLst>
          </p:cNvPr>
          <p:cNvSpPr>
            <a:spLocks noGrp="1"/>
          </p:cNvSpPr>
          <p:nvPr>
            <p:ph type="body" idx="1"/>
          </p:nvPr>
        </p:nvSpPr>
        <p:spPr/>
        <p:txBody>
          <a:bodyPr/>
          <a:lstStyle/>
          <a:p>
            <a:pPr marL="457200" indent="-457200">
              <a:buFont typeface="Arial" panose="020B0604020202020204" pitchFamily="34" charset="0"/>
              <a:buChar char="•"/>
            </a:pPr>
            <a:r>
              <a:rPr lang="en-US" dirty="0"/>
              <a:t>ICH E9 - </a:t>
            </a:r>
            <a:r>
              <a:rPr lang="en-GB" dirty="0"/>
              <a:t>Statistical Principles for Clinical Trials states:</a:t>
            </a:r>
          </a:p>
          <a:p>
            <a:pPr marL="1143000" lvl="1" indent="-457200"/>
            <a:r>
              <a:rPr lang="en-GB" dirty="0">
                <a:solidFill>
                  <a:schemeClr val="tx1"/>
                </a:solidFill>
              </a:rPr>
              <a:t>“The statistical section of the protocol should specify the hypotheses that are to be tested and/or the treatment effects which are to be estimated in order to satisfy the primary objectives of the trial.</a:t>
            </a:r>
            <a:br>
              <a:rPr lang="en-GB" dirty="0">
                <a:solidFill>
                  <a:schemeClr val="tx1"/>
                </a:solidFill>
              </a:rPr>
            </a:br>
            <a:r>
              <a:rPr lang="en-GB" dirty="0">
                <a:solidFill>
                  <a:schemeClr val="tx1"/>
                </a:solidFill>
              </a:rPr>
              <a:t> </a:t>
            </a:r>
            <a:br>
              <a:rPr lang="en-GB" dirty="0">
                <a:solidFill>
                  <a:schemeClr val="tx1"/>
                </a:solidFill>
              </a:rPr>
            </a:br>
            <a:r>
              <a:rPr lang="en-GB" dirty="0"/>
              <a:t>The statistical methods to be used to accomplish these tasks should be described and the underlying statistical model should be made clear”</a:t>
            </a:r>
            <a:br>
              <a:rPr lang="en-US" dirty="0"/>
            </a:br>
            <a:endParaRPr lang="en-US" dirty="0">
              <a:solidFill>
                <a:schemeClr val="tx1"/>
              </a:solidFill>
            </a:endParaRPr>
          </a:p>
          <a:p>
            <a:pPr marL="457200" indent="-457200">
              <a:buFont typeface="Arial" panose="020B0604020202020204" pitchFamily="34" charset="0"/>
              <a:buChar char="•"/>
            </a:pPr>
            <a:r>
              <a:rPr lang="en-US" dirty="0">
                <a:solidFill>
                  <a:schemeClr val="tx1"/>
                </a:solidFill>
              </a:rPr>
              <a:t>For the analysis and reporting of studies</a:t>
            </a:r>
          </a:p>
          <a:p>
            <a:pPr marL="1143000" lvl="1" indent="-457200"/>
            <a:r>
              <a:rPr lang="en-US" dirty="0"/>
              <a:t>“It is important to bear in mind the need to provide statistical estimates of the size of treatment effects together with confidence intervals (in addition of significance tests)”</a:t>
            </a:r>
            <a:endParaRPr lang="en-US" dirty="0">
              <a:solidFill>
                <a:schemeClr val="tx1"/>
              </a:solidFill>
            </a:endParaRPr>
          </a:p>
          <a:p>
            <a:pPr lvl="1"/>
            <a:endParaRPr lang="en-US" dirty="0">
              <a:solidFill>
                <a:schemeClr val="tx1"/>
              </a:solidFill>
            </a:endParaRPr>
          </a:p>
        </p:txBody>
      </p:sp>
      <p:sp>
        <p:nvSpPr>
          <p:cNvPr id="3" name="Title 2">
            <a:extLst>
              <a:ext uri="{FF2B5EF4-FFF2-40B4-BE49-F238E27FC236}">
                <a16:creationId xmlns:a16="http://schemas.microsoft.com/office/drawing/2014/main" id="{A50E64BD-3861-4EE3-AFE7-21AEFA595FE8}"/>
              </a:ext>
            </a:extLst>
          </p:cNvPr>
          <p:cNvSpPr>
            <a:spLocks noGrp="1"/>
          </p:cNvSpPr>
          <p:nvPr>
            <p:ph type="title"/>
          </p:nvPr>
        </p:nvSpPr>
        <p:spPr/>
        <p:txBody>
          <a:bodyPr/>
          <a:lstStyle/>
          <a:p>
            <a:r>
              <a:rPr lang="en-US" dirty="0"/>
              <a:t>Motivation</a:t>
            </a:r>
          </a:p>
        </p:txBody>
      </p:sp>
    </p:spTree>
    <p:extLst>
      <p:ext uri="{BB962C8B-B14F-4D97-AF65-F5344CB8AC3E}">
        <p14:creationId xmlns:p14="http://schemas.microsoft.com/office/powerpoint/2010/main" val="78061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CE330-E289-7D96-E335-B310BE8C8B46}"/>
              </a:ext>
            </a:extLst>
          </p:cNvPr>
          <p:cNvSpPr>
            <a:spLocks noGrp="1"/>
          </p:cNvSpPr>
          <p:nvPr>
            <p:ph type="body" idx="1"/>
          </p:nvPr>
        </p:nvSpPr>
        <p:spPr/>
        <p:txBody>
          <a:bodyPr/>
          <a:lstStyle/>
          <a:p>
            <a:r>
              <a:rPr lang="en-GB" dirty="0"/>
              <a:t>This webinar will cover some statistical outcome measures that are commonly used in the analysis and reporting of clinical trials – some of which may be familiar to you</a:t>
            </a:r>
          </a:p>
          <a:p>
            <a:r>
              <a:rPr lang="en-GB" dirty="0"/>
              <a:t>Section 1: Interpreting confidence intervals</a:t>
            </a:r>
          </a:p>
          <a:p>
            <a:r>
              <a:rPr lang="en-GB" dirty="0"/>
              <a:t>Section 2: Decoding p-values</a:t>
            </a:r>
          </a:p>
          <a:p>
            <a:r>
              <a:rPr lang="en-GB" dirty="0"/>
              <a:t>Section 3: Unravelling odds ratios (OR)</a:t>
            </a:r>
          </a:p>
          <a:p>
            <a:r>
              <a:rPr lang="en-GB" dirty="0"/>
              <a:t>Section 4: Grasping hazard ratios (HR)</a:t>
            </a:r>
          </a:p>
          <a:p>
            <a:endParaRPr lang="en-GB" dirty="0"/>
          </a:p>
          <a:p>
            <a:endParaRPr lang="en-GB" dirty="0"/>
          </a:p>
        </p:txBody>
      </p:sp>
      <p:sp>
        <p:nvSpPr>
          <p:cNvPr id="3" name="Title 2">
            <a:extLst>
              <a:ext uri="{FF2B5EF4-FFF2-40B4-BE49-F238E27FC236}">
                <a16:creationId xmlns:a16="http://schemas.microsoft.com/office/drawing/2014/main" id="{37262393-FD47-6E4B-24F4-DAFBE40B21C1}"/>
              </a:ext>
            </a:extLst>
          </p:cNvPr>
          <p:cNvSpPr>
            <a:spLocks noGrp="1"/>
          </p:cNvSpPr>
          <p:nvPr>
            <p:ph type="title"/>
          </p:nvPr>
        </p:nvSpPr>
        <p:spPr/>
        <p:txBody>
          <a:bodyPr/>
          <a:lstStyle/>
          <a:p>
            <a:r>
              <a:rPr lang="en-GB" dirty="0"/>
              <a:t>Topics Covered In This Webinar</a:t>
            </a:r>
          </a:p>
        </p:txBody>
      </p:sp>
    </p:spTree>
    <p:extLst>
      <p:ext uri="{BB962C8B-B14F-4D97-AF65-F5344CB8AC3E}">
        <p14:creationId xmlns:p14="http://schemas.microsoft.com/office/powerpoint/2010/main" val="193209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28611A-DE36-F3F5-0DE1-4D57ED5E4A0F}"/>
              </a:ext>
            </a:extLst>
          </p:cNvPr>
          <p:cNvSpPr>
            <a:spLocks noGrp="1"/>
          </p:cNvSpPr>
          <p:nvPr>
            <p:ph type="title"/>
          </p:nvPr>
        </p:nvSpPr>
        <p:spPr/>
        <p:txBody>
          <a:bodyPr/>
          <a:lstStyle/>
          <a:p>
            <a:r>
              <a:rPr lang="en-GB" dirty="0"/>
              <a:t>Section 1: Interpreting Confidence Intervals</a:t>
            </a:r>
          </a:p>
        </p:txBody>
      </p:sp>
    </p:spTree>
    <p:extLst>
      <p:ext uri="{BB962C8B-B14F-4D97-AF65-F5344CB8AC3E}">
        <p14:creationId xmlns:p14="http://schemas.microsoft.com/office/powerpoint/2010/main" val="345950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5C434C-716F-76E5-FE5B-58EFCB5B9AB2}"/>
              </a:ext>
            </a:extLst>
          </p:cNvPr>
          <p:cNvSpPr>
            <a:spLocks noGrp="1"/>
          </p:cNvSpPr>
          <p:nvPr>
            <p:ph type="body" idx="1"/>
          </p:nvPr>
        </p:nvSpPr>
        <p:spPr/>
        <p:txBody>
          <a:bodyPr/>
          <a:lstStyle/>
          <a:p>
            <a:pPr marL="457200" indent="-457200">
              <a:buFont typeface="Arial" panose="020B0604020202020204" pitchFamily="34" charset="0"/>
              <a:buChar char="•"/>
            </a:pPr>
            <a:r>
              <a:rPr lang="en-GB" dirty="0"/>
              <a:t>When we conduct an experiment, we can use the generated data to generate a statistic (numerical summary of the data) </a:t>
            </a:r>
          </a:p>
          <a:p>
            <a:pPr marL="1143000" lvl="1" indent="-457200"/>
            <a:r>
              <a:rPr lang="en-GB" dirty="0"/>
              <a:t>Mean/average – continuous data</a:t>
            </a:r>
          </a:p>
          <a:p>
            <a:pPr marL="1143000" lvl="1" indent="-457200"/>
            <a:r>
              <a:rPr lang="en-GB" dirty="0"/>
              <a:t>Proportion – categorical data</a:t>
            </a:r>
          </a:p>
          <a:p>
            <a:pPr marL="1143000" lvl="1" indent="-457200"/>
            <a:endParaRPr lang="en-GB" dirty="0"/>
          </a:p>
          <a:p>
            <a:pPr marL="457200" indent="-457200">
              <a:buFont typeface="Arial" panose="020B0604020202020204" pitchFamily="34" charset="0"/>
              <a:buChar char="•"/>
            </a:pPr>
            <a:r>
              <a:rPr lang="en-GB" dirty="0"/>
              <a:t>If we were to then repeat the same experiment multiple times, and calculate the same statistic, we would not get the same answer</a:t>
            </a:r>
          </a:p>
          <a:p>
            <a:pPr marL="1143000" lvl="1" indent="-457200"/>
            <a:r>
              <a:rPr lang="en-GB" dirty="0"/>
              <a:t>There will be variability in the answers we get which means that there is uncertainty around our estimates</a:t>
            </a:r>
          </a:p>
        </p:txBody>
      </p:sp>
      <p:sp>
        <p:nvSpPr>
          <p:cNvPr id="3" name="Title 2">
            <a:extLst>
              <a:ext uri="{FF2B5EF4-FFF2-40B4-BE49-F238E27FC236}">
                <a16:creationId xmlns:a16="http://schemas.microsoft.com/office/drawing/2014/main" id="{B3E0C78A-659F-C290-FAA7-377CF8053E4D}"/>
              </a:ext>
            </a:extLst>
          </p:cNvPr>
          <p:cNvSpPr>
            <a:spLocks noGrp="1"/>
          </p:cNvSpPr>
          <p:nvPr>
            <p:ph type="title"/>
          </p:nvPr>
        </p:nvSpPr>
        <p:spPr/>
        <p:txBody>
          <a:bodyPr/>
          <a:lstStyle/>
          <a:p>
            <a:r>
              <a:rPr lang="en-GB" dirty="0"/>
              <a:t>Interpreting Confidence Intervals</a:t>
            </a:r>
          </a:p>
        </p:txBody>
      </p:sp>
    </p:spTree>
    <p:extLst>
      <p:ext uri="{BB962C8B-B14F-4D97-AF65-F5344CB8AC3E}">
        <p14:creationId xmlns:p14="http://schemas.microsoft.com/office/powerpoint/2010/main" val="213220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5C434C-716F-76E5-FE5B-58EFCB5B9AB2}"/>
              </a:ext>
            </a:extLst>
          </p:cNvPr>
          <p:cNvSpPr>
            <a:spLocks noGrp="1"/>
          </p:cNvSpPr>
          <p:nvPr>
            <p:ph type="body" idx="1"/>
          </p:nvPr>
        </p:nvSpPr>
        <p:spPr>
          <a:xfrm>
            <a:off x="1312351" y="1338475"/>
            <a:ext cx="9273174" cy="4714854"/>
          </a:xfrm>
        </p:spPr>
        <p:txBody>
          <a:bodyPr/>
          <a:lstStyle/>
          <a:p>
            <a:pPr marL="457200" indent="-457200">
              <a:buFont typeface="Arial" panose="020B0604020202020204" pitchFamily="34" charset="0"/>
              <a:buChar char="•"/>
            </a:pPr>
            <a:r>
              <a:rPr lang="en-GB" sz="2400" dirty="0"/>
              <a:t>The reliability of our estimate for a mean/proportion (statistic) can be expressed by producing an interval estimate, confidence interval, for the estimated parameter</a:t>
            </a:r>
          </a:p>
          <a:p>
            <a:pPr marL="1143000" lvl="1" indent="-457200"/>
            <a:r>
              <a:rPr lang="en-GB" sz="2000" dirty="0"/>
              <a:t>Helps answer the question: “How big an error might we be making when we use the sample statistic as an estimate of the population statistic?”</a:t>
            </a:r>
            <a:br>
              <a:rPr lang="en-GB" sz="2000" dirty="0"/>
            </a:br>
            <a:endParaRPr lang="en-GB" sz="2000" dirty="0"/>
          </a:p>
          <a:p>
            <a:pPr marL="457200" indent="-457200">
              <a:buFont typeface="Arial" panose="020B0604020202020204" pitchFamily="34" charset="0"/>
              <a:buChar char="•"/>
            </a:pPr>
            <a:r>
              <a:rPr lang="en-GB" sz="2400" dirty="0"/>
              <a:t>The CI provides us with a range of values which is likely to contain the true value for the parameter of interest</a:t>
            </a:r>
          </a:p>
          <a:p>
            <a:endParaRPr lang="en-GB" sz="2400" dirty="0"/>
          </a:p>
        </p:txBody>
      </p:sp>
      <p:sp>
        <p:nvSpPr>
          <p:cNvPr id="3" name="Title 2">
            <a:extLst>
              <a:ext uri="{FF2B5EF4-FFF2-40B4-BE49-F238E27FC236}">
                <a16:creationId xmlns:a16="http://schemas.microsoft.com/office/drawing/2014/main" id="{B3E0C78A-659F-C290-FAA7-377CF8053E4D}"/>
              </a:ext>
            </a:extLst>
          </p:cNvPr>
          <p:cNvSpPr>
            <a:spLocks noGrp="1"/>
          </p:cNvSpPr>
          <p:nvPr>
            <p:ph type="title"/>
          </p:nvPr>
        </p:nvSpPr>
        <p:spPr/>
        <p:txBody>
          <a:bodyPr/>
          <a:lstStyle/>
          <a:p>
            <a:r>
              <a:rPr lang="en-GB" dirty="0"/>
              <a:t>Interpreting Confidence Intervals</a:t>
            </a:r>
          </a:p>
        </p:txBody>
      </p:sp>
      <p:pic>
        <p:nvPicPr>
          <p:cNvPr id="2" name="Picture 1">
            <a:extLst>
              <a:ext uri="{FF2B5EF4-FFF2-40B4-BE49-F238E27FC236}">
                <a16:creationId xmlns:a16="http://schemas.microsoft.com/office/drawing/2014/main" id="{54BFB85E-5366-0CA6-1AA5-0AEAD92DD352}"/>
              </a:ext>
            </a:extLst>
          </p:cNvPr>
          <p:cNvPicPr>
            <a:picLocks noChangeAspect="1"/>
          </p:cNvPicPr>
          <p:nvPr/>
        </p:nvPicPr>
        <p:blipFill>
          <a:blip r:embed="rId2"/>
          <a:stretch>
            <a:fillRect/>
          </a:stretch>
        </p:blipFill>
        <p:spPr>
          <a:xfrm>
            <a:off x="2168353" y="4663091"/>
            <a:ext cx="7561169" cy="2013039"/>
          </a:xfrm>
          <a:prstGeom prst="rect">
            <a:avLst/>
          </a:prstGeom>
        </p:spPr>
      </p:pic>
    </p:spTree>
    <p:extLst>
      <p:ext uri="{BB962C8B-B14F-4D97-AF65-F5344CB8AC3E}">
        <p14:creationId xmlns:p14="http://schemas.microsoft.com/office/powerpoint/2010/main" val="144175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5C434C-716F-76E5-FE5B-58EFCB5B9AB2}"/>
              </a:ext>
            </a:extLst>
          </p:cNvPr>
          <p:cNvSpPr>
            <a:spLocks noGrp="1"/>
          </p:cNvSpPr>
          <p:nvPr>
            <p:ph type="body" idx="1"/>
          </p:nvPr>
        </p:nvSpPr>
        <p:spPr>
          <a:xfrm>
            <a:off x="1312351" y="1338475"/>
            <a:ext cx="5732044" cy="4714854"/>
          </a:xfrm>
        </p:spPr>
        <p:txBody>
          <a:bodyPr/>
          <a:lstStyle/>
          <a:p>
            <a:pPr marL="457200" indent="-457200">
              <a:buFont typeface="Arial" panose="020B0604020202020204" pitchFamily="34" charset="0"/>
              <a:buChar char="•"/>
            </a:pPr>
            <a:r>
              <a:rPr lang="en-GB" sz="2400" dirty="0"/>
              <a:t>Interpretation: There is a 95% chance that this interval contains the true population value</a:t>
            </a:r>
          </a:p>
          <a:p>
            <a:pPr marL="457200" indent="-457200">
              <a:buFont typeface="Arial" panose="020B0604020202020204" pitchFamily="34" charset="0"/>
              <a:buChar char="•"/>
            </a:pPr>
            <a:r>
              <a:rPr lang="en-GB" sz="2400" dirty="0"/>
              <a:t>Histogram shows the distribution of values for cord-platelet count (10</a:t>
            </a:r>
            <a:r>
              <a:rPr lang="en-GB" sz="2400" baseline="30000" dirty="0"/>
              <a:t>9</a:t>
            </a:r>
            <a:r>
              <a:rPr lang="en-GB" sz="2400" dirty="0"/>
              <a:t>/l) in 4,382 Finnish infants from a study of the prevalence and causes of thrombocytopenia in full term infants</a:t>
            </a:r>
          </a:p>
          <a:p>
            <a:pPr marL="1143000" lvl="1" indent="-457200"/>
            <a:r>
              <a:rPr lang="en-GB" sz="2000" dirty="0"/>
              <a:t>Mean value is 308 x 10</a:t>
            </a:r>
            <a:r>
              <a:rPr lang="en-GB" sz="2000" baseline="30000" dirty="0"/>
              <a:t>9</a:t>
            </a:r>
            <a:r>
              <a:rPr lang="en-GB" sz="2000" dirty="0"/>
              <a:t>/l</a:t>
            </a:r>
          </a:p>
          <a:p>
            <a:pPr marL="1143000" lvl="1" indent="-457200"/>
            <a:r>
              <a:rPr lang="en-GB" sz="2000" dirty="0"/>
              <a:t>95%CI: 303.916 to 308.084</a:t>
            </a:r>
          </a:p>
          <a:p>
            <a:pPr marL="1143000" lvl="1" indent="-457200"/>
            <a:r>
              <a:rPr lang="en-GB" sz="2000" dirty="0"/>
              <a:t>We can be 95% sure that the population mean cord-platelet count is between 303.916 x 10</a:t>
            </a:r>
            <a:r>
              <a:rPr lang="en-GB" sz="2000" baseline="30000" dirty="0"/>
              <a:t>9</a:t>
            </a:r>
            <a:r>
              <a:rPr lang="en-GB" sz="2000" dirty="0"/>
              <a:t>/l and 308.084 x 10</a:t>
            </a:r>
            <a:r>
              <a:rPr lang="en-GB" sz="2000" baseline="30000" dirty="0"/>
              <a:t>9</a:t>
            </a:r>
            <a:r>
              <a:rPr lang="en-GB" sz="2000" dirty="0"/>
              <a:t>/l</a:t>
            </a:r>
          </a:p>
          <a:p>
            <a:pPr lvl="1" indent="0">
              <a:buNone/>
            </a:pPr>
            <a:endParaRPr lang="en-GB" sz="2000" dirty="0"/>
          </a:p>
          <a:p>
            <a:pPr marL="1143000" lvl="1" indent="-457200"/>
            <a:endParaRPr lang="en-GB" sz="2000" dirty="0"/>
          </a:p>
          <a:p>
            <a:pPr lvl="1" indent="0">
              <a:buNone/>
            </a:pPr>
            <a:endParaRPr lang="en-GB" sz="2000" dirty="0"/>
          </a:p>
          <a:p>
            <a:pPr lvl="1" indent="0">
              <a:buNone/>
            </a:pPr>
            <a:endParaRPr lang="en-GB" sz="2000" dirty="0"/>
          </a:p>
          <a:p>
            <a:endParaRPr lang="en-GB" sz="2400" dirty="0"/>
          </a:p>
          <a:p>
            <a:endParaRPr lang="en-GB" sz="2400" dirty="0"/>
          </a:p>
        </p:txBody>
      </p:sp>
      <p:sp>
        <p:nvSpPr>
          <p:cNvPr id="3" name="Title 2">
            <a:extLst>
              <a:ext uri="{FF2B5EF4-FFF2-40B4-BE49-F238E27FC236}">
                <a16:creationId xmlns:a16="http://schemas.microsoft.com/office/drawing/2014/main" id="{B3E0C78A-659F-C290-FAA7-377CF8053E4D}"/>
              </a:ext>
            </a:extLst>
          </p:cNvPr>
          <p:cNvSpPr>
            <a:spLocks noGrp="1"/>
          </p:cNvSpPr>
          <p:nvPr>
            <p:ph type="title"/>
          </p:nvPr>
        </p:nvSpPr>
        <p:spPr/>
        <p:txBody>
          <a:bodyPr/>
          <a:lstStyle/>
          <a:p>
            <a:r>
              <a:rPr lang="en-GB" dirty="0"/>
              <a:t>Interpreting Confidence Intervals</a:t>
            </a:r>
          </a:p>
        </p:txBody>
      </p:sp>
      <p:pic>
        <p:nvPicPr>
          <p:cNvPr id="6" name="Picture 5">
            <a:extLst>
              <a:ext uri="{FF2B5EF4-FFF2-40B4-BE49-F238E27FC236}">
                <a16:creationId xmlns:a16="http://schemas.microsoft.com/office/drawing/2014/main" id="{A6E45DFA-C50F-6667-3B5F-32005C498300}"/>
              </a:ext>
            </a:extLst>
          </p:cNvPr>
          <p:cNvPicPr>
            <a:picLocks noChangeAspect="1"/>
          </p:cNvPicPr>
          <p:nvPr/>
        </p:nvPicPr>
        <p:blipFill>
          <a:blip r:embed="rId3"/>
          <a:stretch>
            <a:fillRect/>
          </a:stretch>
        </p:blipFill>
        <p:spPr>
          <a:xfrm>
            <a:off x="7044395" y="1338475"/>
            <a:ext cx="5004170" cy="3979342"/>
          </a:xfrm>
          <a:prstGeom prst="rect">
            <a:avLst/>
          </a:prstGeom>
        </p:spPr>
      </p:pic>
      <p:sp>
        <p:nvSpPr>
          <p:cNvPr id="7" name="TextBox 6">
            <a:extLst>
              <a:ext uri="{FF2B5EF4-FFF2-40B4-BE49-F238E27FC236}">
                <a16:creationId xmlns:a16="http://schemas.microsoft.com/office/drawing/2014/main" id="{C0F2DEF9-5FF3-1722-2FB7-2F554F214C74}"/>
              </a:ext>
            </a:extLst>
          </p:cNvPr>
          <p:cNvSpPr txBox="1"/>
          <p:nvPr/>
        </p:nvSpPr>
        <p:spPr>
          <a:xfrm>
            <a:off x="7874597" y="5454740"/>
            <a:ext cx="3630025" cy="461665"/>
          </a:xfrm>
          <a:prstGeom prst="rect">
            <a:avLst/>
          </a:prstGeom>
          <a:noFill/>
        </p:spPr>
        <p:txBody>
          <a:bodyPr wrap="square" rtlCol="0">
            <a:spAutoFit/>
          </a:bodyPr>
          <a:lstStyle/>
          <a:p>
            <a:r>
              <a:rPr lang="en-GB" sz="1200" dirty="0" err="1"/>
              <a:t>Sainio</a:t>
            </a:r>
            <a:r>
              <a:rPr lang="en-GB" sz="1200" dirty="0"/>
              <a:t>, S. et al. (2000)</a:t>
            </a:r>
            <a:br>
              <a:rPr lang="en-GB" sz="1200" dirty="0"/>
            </a:br>
            <a:r>
              <a:rPr lang="en-GB" sz="1200" dirty="0"/>
              <a:t>https://doi.org/10.1016/S0029-7844(99)00543-8</a:t>
            </a:r>
          </a:p>
        </p:txBody>
      </p:sp>
    </p:spTree>
    <p:extLst>
      <p:ext uri="{BB962C8B-B14F-4D97-AF65-F5344CB8AC3E}">
        <p14:creationId xmlns:p14="http://schemas.microsoft.com/office/powerpoint/2010/main" val="11100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5C434C-716F-76E5-FE5B-58EFCB5B9AB2}"/>
              </a:ext>
            </a:extLst>
          </p:cNvPr>
          <p:cNvSpPr>
            <a:spLocks noGrp="1"/>
          </p:cNvSpPr>
          <p:nvPr>
            <p:ph type="body" idx="1"/>
          </p:nvPr>
        </p:nvSpPr>
        <p:spPr>
          <a:xfrm>
            <a:off x="1312351" y="1338475"/>
            <a:ext cx="10363200" cy="1103511"/>
          </a:xfrm>
        </p:spPr>
        <p:txBody>
          <a:bodyPr/>
          <a:lstStyle/>
          <a:p>
            <a:pPr marL="457200" indent="-457200">
              <a:buFont typeface="Arial" panose="020B0604020202020204" pitchFamily="34" charset="0"/>
              <a:buChar char="•"/>
            </a:pPr>
            <a:r>
              <a:rPr lang="en-GB" dirty="0"/>
              <a:t>The width of a confidence interval depends on several factors:</a:t>
            </a:r>
          </a:p>
          <a:p>
            <a:endParaRPr lang="en-GB" dirty="0"/>
          </a:p>
        </p:txBody>
      </p:sp>
      <p:sp>
        <p:nvSpPr>
          <p:cNvPr id="3" name="Title 2">
            <a:extLst>
              <a:ext uri="{FF2B5EF4-FFF2-40B4-BE49-F238E27FC236}">
                <a16:creationId xmlns:a16="http://schemas.microsoft.com/office/drawing/2014/main" id="{B3E0C78A-659F-C290-FAA7-377CF8053E4D}"/>
              </a:ext>
            </a:extLst>
          </p:cNvPr>
          <p:cNvSpPr>
            <a:spLocks noGrp="1"/>
          </p:cNvSpPr>
          <p:nvPr>
            <p:ph type="title"/>
          </p:nvPr>
        </p:nvSpPr>
        <p:spPr/>
        <p:txBody>
          <a:bodyPr/>
          <a:lstStyle/>
          <a:p>
            <a:r>
              <a:rPr lang="en-GB" dirty="0"/>
              <a:t>Interpreting Confidence Intervals</a:t>
            </a:r>
          </a:p>
        </p:txBody>
      </p:sp>
      <p:pic>
        <p:nvPicPr>
          <p:cNvPr id="1028" name="Picture 4" descr="Chapter 10 Confidence Intervals | Introduction to Statistics and Data ...">
            <a:extLst>
              <a:ext uri="{FF2B5EF4-FFF2-40B4-BE49-F238E27FC236}">
                <a16:creationId xmlns:a16="http://schemas.microsoft.com/office/drawing/2014/main" id="{F7F8C27F-9E20-1C83-E07C-D9A92EC4B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503" y="4430475"/>
            <a:ext cx="7424803" cy="2338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D11A0F-795E-1E9C-2F1F-611979047237}"/>
              </a:ext>
            </a:extLst>
          </p:cNvPr>
          <p:cNvPicPr>
            <a:picLocks noChangeAspect="1"/>
          </p:cNvPicPr>
          <p:nvPr/>
        </p:nvPicPr>
        <p:blipFill>
          <a:blip r:embed="rId3"/>
          <a:stretch>
            <a:fillRect/>
          </a:stretch>
        </p:blipFill>
        <p:spPr>
          <a:xfrm>
            <a:off x="3122548" y="2476727"/>
            <a:ext cx="6512536" cy="1919007"/>
          </a:xfrm>
          <a:prstGeom prst="rect">
            <a:avLst/>
          </a:prstGeom>
        </p:spPr>
      </p:pic>
      <p:cxnSp>
        <p:nvCxnSpPr>
          <p:cNvPr id="7" name="Straight Arrow Connector 6">
            <a:extLst>
              <a:ext uri="{FF2B5EF4-FFF2-40B4-BE49-F238E27FC236}">
                <a16:creationId xmlns:a16="http://schemas.microsoft.com/office/drawing/2014/main" id="{AE28D24B-3C49-F5D1-E25D-E7F0B41B7D6D}"/>
              </a:ext>
            </a:extLst>
          </p:cNvPr>
          <p:cNvCxnSpPr/>
          <p:nvPr/>
        </p:nvCxnSpPr>
        <p:spPr>
          <a:xfrm>
            <a:off x="9423699" y="2764715"/>
            <a:ext cx="0" cy="13554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383B199-89C8-7D57-C141-4440BF96C3DC}"/>
              </a:ext>
            </a:extLst>
          </p:cNvPr>
          <p:cNvCxnSpPr>
            <a:cxnSpLocks/>
          </p:cNvCxnSpPr>
          <p:nvPr/>
        </p:nvCxnSpPr>
        <p:spPr>
          <a:xfrm flipV="1">
            <a:off x="2938631" y="2837329"/>
            <a:ext cx="0" cy="13904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D1077A-FF10-A2E0-3A57-609BFE01F2F8}"/>
              </a:ext>
            </a:extLst>
          </p:cNvPr>
          <p:cNvSpPr txBox="1"/>
          <p:nvPr/>
        </p:nvSpPr>
        <p:spPr>
          <a:xfrm>
            <a:off x="1606544" y="2678674"/>
            <a:ext cx="1456929" cy="646331"/>
          </a:xfrm>
          <a:prstGeom prst="rect">
            <a:avLst/>
          </a:prstGeom>
          <a:noFill/>
        </p:spPr>
        <p:txBody>
          <a:bodyPr wrap="square" rtlCol="0">
            <a:spAutoFit/>
          </a:bodyPr>
          <a:lstStyle/>
          <a:p>
            <a:r>
              <a:rPr lang="en-GB" dirty="0"/>
              <a:t>Increasing sample size</a:t>
            </a:r>
          </a:p>
        </p:txBody>
      </p:sp>
      <p:sp>
        <p:nvSpPr>
          <p:cNvPr id="13" name="TextBox 12">
            <a:extLst>
              <a:ext uri="{FF2B5EF4-FFF2-40B4-BE49-F238E27FC236}">
                <a16:creationId xmlns:a16="http://schemas.microsoft.com/office/drawing/2014/main" id="{E3A8977D-DCC2-2DF6-46B3-66FDE6184262}"/>
              </a:ext>
            </a:extLst>
          </p:cNvPr>
          <p:cNvSpPr txBox="1"/>
          <p:nvPr/>
        </p:nvSpPr>
        <p:spPr>
          <a:xfrm>
            <a:off x="9541849" y="2678674"/>
            <a:ext cx="1785952" cy="1754326"/>
          </a:xfrm>
          <a:prstGeom prst="rect">
            <a:avLst/>
          </a:prstGeom>
          <a:noFill/>
        </p:spPr>
        <p:txBody>
          <a:bodyPr wrap="square" rtlCol="0">
            <a:spAutoFit/>
          </a:bodyPr>
          <a:lstStyle/>
          <a:p>
            <a:r>
              <a:rPr lang="en-GB" dirty="0"/>
              <a:t>Large variability in the data, or</a:t>
            </a:r>
            <a:br>
              <a:rPr lang="en-GB" dirty="0"/>
            </a:br>
            <a:r>
              <a:rPr lang="en-GB" dirty="0"/>
              <a:t> </a:t>
            </a:r>
          </a:p>
          <a:p>
            <a:r>
              <a:rPr lang="en-GB" dirty="0"/>
              <a:t>Increasing the required level of confidence</a:t>
            </a:r>
          </a:p>
        </p:txBody>
      </p:sp>
    </p:spTree>
    <p:extLst>
      <p:ext uri="{BB962C8B-B14F-4D97-AF65-F5344CB8AC3E}">
        <p14:creationId xmlns:p14="http://schemas.microsoft.com/office/powerpoint/2010/main" val="17008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2299</Words>
  <Application>Microsoft Office PowerPoint</Application>
  <PresentationFormat>Widescreen</PresentationFormat>
  <Paragraphs>200</Paragraphs>
  <Slides>25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Cambria Math</vt:lpstr>
      <vt:lpstr>droid sans</vt:lpstr>
      <vt:lpstr>ff-scala-sans-pro</vt:lpstr>
      <vt:lpstr>Open Sans</vt:lpstr>
      <vt:lpstr>Roboto</vt:lpstr>
      <vt:lpstr>Roboto Condensed</vt:lpstr>
      <vt:lpstr>Wingdings 3</vt:lpstr>
      <vt:lpstr>Office Theme</vt:lpstr>
      <vt:lpstr>Biotech Essential Statistics Series</vt:lpstr>
      <vt:lpstr>Motivation</vt:lpstr>
      <vt:lpstr>Motivation</vt:lpstr>
      <vt:lpstr>Topics Covered In This Webinar</vt:lpstr>
      <vt:lpstr>Section 1: Interpreting Confidence Intervals</vt:lpstr>
      <vt:lpstr>Interpreting Confidence Intervals</vt:lpstr>
      <vt:lpstr>Interpreting Confidence Intervals</vt:lpstr>
      <vt:lpstr>Interpreting Confidence Intervals</vt:lpstr>
      <vt:lpstr>Interpreting Confidence Intervals</vt:lpstr>
      <vt:lpstr>Section 2: Decoding p-values</vt:lpstr>
      <vt:lpstr>Decoding p-values</vt:lpstr>
      <vt:lpstr>Decoding p-values</vt:lpstr>
      <vt:lpstr>Decoding p-values</vt:lpstr>
      <vt:lpstr>Decoding p-values</vt:lpstr>
      <vt:lpstr>Section 3: Unravelling Odds Ratios</vt:lpstr>
      <vt:lpstr>Unravelling Odds Ratios</vt:lpstr>
      <vt:lpstr>Unravelling Odds Ratios</vt:lpstr>
      <vt:lpstr>Unravelling Odds Ratios</vt:lpstr>
      <vt:lpstr>Unravelling Odds Ratios</vt:lpstr>
      <vt:lpstr>Section 4: Grasping Hazard Ratios </vt:lpstr>
      <vt:lpstr>Grasping Hazard Ratios</vt:lpstr>
      <vt:lpstr>Grasping Hazard Ratios</vt:lpstr>
      <vt:lpstr>Grasping Hazard Ratios</vt:lpstr>
      <vt:lpstr>Grasping Hazard Ratios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 Essential Statistics Series</dc:title>
  <dc:creator>Jennifer Visser-Rogers</dc:creator>
  <cp:lastModifiedBy>Stephen Corson</cp:lastModifiedBy>
  <cp:revision>16</cp:revision>
  <dcterms:created xsi:type="dcterms:W3CDTF">2023-12-05T15:39:05Z</dcterms:created>
  <dcterms:modified xsi:type="dcterms:W3CDTF">2023-12-12T16:02:43Z</dcterms:modified>
</cp:coreProperties>
</file>